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8229600" cy="6364288"/>
  <p:notesSz cx="6858000" cy="9144000"/>
  <p:defaultTextStyle>
    <a:defPPr>
      <a:defRPr lang="en-US"/>
    </a:defPPr>
    <a:lvl1pPr marL="0" algn="l" defTabSz="4169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6966" algn="l" defTabSz="4169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33933" algn="l" defTabSz="4169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50899" algn="l" defTabSz="4169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67866" algn="l" defTabSz="4169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84832" algn="l" defTabSz="4169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501798" algn="l" defTabSz="4169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918765" algn="l" defTabSz="4169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335731" algn="l" defTabSz="41696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5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506" y="72"/>
      </p:cViewPr>
      <p:guideLst>
        <p:guide orient="horz" pos="2005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977055"/>
            <a:ext cx="6995160" cy="13641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606430"/>
            <a:ext cx="5760720" cy="16264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6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3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7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4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01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1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3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B5B5-A620-C746-BA9A-DA31DA925C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3B91-7D5D-9C47-BA9F-4A4762F7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B5B5-A620-C746-BA9A-DA31DA925C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3B91-7D5D-9C47-BA9F-4A4762F7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70672" y="237188"/>
            <a:ext cx="1665923" cy="50383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0047" y="237188"/>
            <a:ext cx="4863465" cy="50383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B5B5-A620-C746-BA9A-DA31DA925C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3B91-7D5D-9C47-BA9F-4A4762F7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B5B5-A620-C746-BA9A-DA31DA925C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3B91-7D5D-9C47-BA9F-4A4762F7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0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4089645"/>
            <a:ext cx="6995160" cy="126401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697457"/>
            <a:ext cx="6995160" cy="139218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6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33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508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678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848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017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187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357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B5B5-A620-C746-BA9A-DA31DA925C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3B91-7D5D-9C47-BA9F-4A4762F7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2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047" y="1377457"/>
            <a:ext cx="3264693" cy="389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1377457"/>
            <a:ext cx="3264694" cy="389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B5B5-A620-C746-BA9A-DA31DA925C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3B91-7D5D-9C47-BA9F-4A4762F7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9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54866"/>
            <a:ext cx="7406640" cy="10607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424599"/>
            <a:ext cx="3636169" cy="59370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6966" indent="0">
              <a:buNone/>
              <a:defRPr sz="1800" b="1"/>
            </a:lvl2pPr>
            <a:lvl3pPr marL="833933" indent="0">
              <a:buNone/>
              <a:defRPr sz="1600" b="1"/>
            </a:lvl3pPr>
            <a:lvl4pPr marL="1250899" indent="0">
              <a:buNone/>
              <a:defRPr sz="1500" b="1"/>
            </a:lvl4pPr>
            <a:lvl5pPr marL="1667866" indent="0">
              <a:buNone/>
              <a:defRPr sz="1500" b="1"/>
            </a:lvl5pPr>
            <a:lvl6pPr marL="2084832" indent="0">
              <a:buNone/>
              <a:defRPr sz="1500" b="1"/>
            </a:lvl6pPr>
            <a:lvl7pPr marL="2501798" indent="0">
              <a:buNone/>
              <a:defRPr sz="1500" b="1"/>
            </a:lvl7pPr>
            <a:lvl8pPr marL="2918765" indent="0">
              <a:buNone/>
              <a:defRPr sz="1500" b="1"/>
            </a:lvl8pPr>
            <a:lvl9pPr marL="3335731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2018304"/>
            <a:ext cx="3636169" cy="36668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1424599"/>
            <a:ext cx="3637598" cy="59370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6966" indent="0">
              <a:buNone/>
              <a:defRPr sz="1800" b="1"/>
            </a:lvl2pPr>
            <a:lvl3pPr marL="833933" indent="0">
              <a:buNone/>
              <a:defRPr sz="1600" b="1"/>
            </a:lvl3pPr>
            <a:lvl4pPr marL="1250899" indent="0">
              <a:buNone/>
              <a:defRPr sz="1500" b="1"/>
            </a:lvl4pPr>
            <a:lvl5pPr marL="1667866" indent="0">
              <a:buNone/>
              <a:defRPr sz="1500" b="1"/>
            </a:lvl5pPr>
            <a:lvl6pPr marL="2084832" indent="0">
              <a:buNone/>
              <a:defRPr sz="1500" b="1"/>
            </a:lvl6pPr>
            <a:lvl7pPr marL="2501798" indent="0">
              <a:buNone/>
              <a:defRPr sz="1500" b="1"/>
            </a:lvl7pPr>
            <a:lvl8pPr marL="2918765" indent="0">
              <a:buNone/>
              <a:defRPr sz="1500" b="1"/>
            </a:lvl8pPr>
            <a:lvl9pPr marL="3335731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2018304"/>
            <a:ext cx="3637598" cy="366683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B5B5-A620-C746-BA9A-DA31DA925C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3B91-7D5D-9C47-BA9F-4A4762F7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5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B5B5-A620-C746-BA9A-DA31DA925C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3B91-7D5D-9C47-BA9F-4A4762F7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B5B5-A620-C746-BA9A-DA31DA925C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3B91-7D5D-9C47-BA9F-4A4762F7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53393"/>
            <a:ext cx="2707482" cy="107839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253394"/>
            <a:ext cx="4600575" cy="543174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1331787"/>
            <a:ext cx="2707482" cy="4353350"/>
          </a:xfrm>
        </p:spPr>
        <p:txBody>
          <a:bodyPr/>
          <a:lstStyle>
            <a:lvl1pPr marL="0" indent="0">
              <a:buNone/>
              <a:defRPr sz="1300"/>
            </a:lvl1pPr>
            <a:lvl2pPr marL="416966" indent="0">
              <a:buNone/>
              <a:defRPr sz="1100"/>
            </a:lvl2pPr>
            <a:lvl3pPr marL="833933" indent="0">
              <a:buNone/>
              <a:defRPr sz="900"/>
            </a:lvl3pPr>
            <a:lvl4pPr marL="1250899" indent="0">
              <a:buNone/>
              <a:defRPr sz="800"/>
            </a:lvl4pPr>
            <a:lvl5pPr marL="1667866" indent="0">
              <a:buNone/>
              <a:defRPr sz="800"/>
            </a:lvl5pPr>
            <a:lvl6pPr marL="2084832" indent="0">
              <a:buNone/>
              <a:defRPr sz="800"/>
            </a:lvl6pPr>
            <a:lvl7pPr marL="2501798" indent="0">
              <a:buNone/>
              <a:defRPr sz="800"/>
            </a:lvl7pPr>
            <a:lvl8pPr marL="2918765" indent="0">
              <a:buNone/>
              <a:defRPr sz="800"/>
            </a:lvl8pPr>
            <a:lvl9pPr marL="33357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B5B5-A620-C746-BA9A-DA31DA925C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3B91-7D5D-9C47-BA9F-4A4762F7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4455002"/>
            <a:ext cx="4937760" cy="5259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568661"/>
            <a:ext cx="4937760" cy="3818573"/>
          </a:xfrm>
        </p:spPr>
        <p:txBody>
          <a:bodyPr/>
          <a:lstStyle>
            <a:lvl1pPr marL="0" indent="0">
              <a:buNone/>
              <a:defRPr sz="2900"/>
            </a:lvl1pPr>
            <a:lvl2pPr marL="416966" indent="0">
              <a:buNone/>
              <a:defRPr sz="2600"/>
            </a:lvl2pPr>
            <a:lvl3pPr marL="833933" indent="0">
              <a:buNone/>
              <a:defRPr sz="2200"/>
            </a:lvl3pPr>
            <a:lvl4pPr marL="1250899" indent="0">
              <a:buNone/>
              <a:defRPr sz="1800"/>
            </a:lvl4pPr>
            <a:lvl5pPr marL="1667866" indent="0">
              <a:buNone/>
              <a:defRPr sz="1800"/>
            </a:lvl5pPr>
            <a:lvl6pPr marL="2084832" indent="0">
              <a:buNone/>
              <a:defRPr sz="1800"/>
            </a:lvl6pPr>
            <a:lvl7pPr marL="2501798" indent="0">
              <a:buNone/>
              <a:defRPr sz="1800"/>
            </a:lvl7pPr>
            <a:lvl8pPr marL="2918765" indent="0">
              <a:buNone/>
              <a:defRPr sz="1800"/>
            </a:lvl8pPr>
            <a:lvl9pPr marL="3335731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4980940"/>
            <a:ext cx="4937760" cy="746919"/>
          </a:xfrm>
        </p:spPr>
        <p:txBody>
          <a:bodyPr/>
          <a:lstStyle>
            <a:lvl1pPr marL="0" indent="0">
              <a:buNone/>
              <a:defRPr sz="1300"/>
            </a:lvl1pPr>
            <a:lvl2pPr marL="416966" indent="0">
              <a:buNone/>
              <a:defRPr sz="1100"/>
            </a:lvl2pPr>
            <a:lvl3pPr marL="833933" indent="0">
              <a:buNone/>
              <a:defRPr sz="900"/>
            </a:lvl3pPr>
            <a:lvl4pPr marL="1250899" indent="0">
              <a:buNone/>
              <a:defRPr sz="800"/>
            </a:lvl4pPr>
            <a:lvl5pPr marL="1667866" indent="0">
              <a:buNone/>
              <a:defRPr sz="800"/>
            </a:lvl5pPr>
            <a:lvl6pPr marL="2084832" indent="0">
              <a:buNone/>
              <a:defRPr sz="800"/>
            </a:lvl6pPr>
            <a:lvl7pPr marL="2501798" indent="0">
              <a:buNone/>
              <a:defRPr sz="800"/>
            </a:lvl7pPr>
            <a:lvl8pPr marL="2918765" indent="0">
              <a:buNone/>
              <a:defRPr sz="800"/>
            </a:lvl8pPr>
            <a:lvl9pPr marL="33357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B5B5-A620-C746-BA9A-DA31DA925C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3B91-7D5D-9C47-BA9F-4A4762F7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3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54866"/>
            <a:ext cx="7406640" cy="1060715"/>
          </a:xfrm>
          <a:prstGeom prst="rect">
            <a:avLst/>
          </a:prstGeom>
        </p:spPr>
        <p:txBody>
          <a:bodyPr vert="horz" lIns="83393" tIns="41697" rIns="83393" bIns="4169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485001"/>
            <a:ext cx="7406640" cy="4200136"/>
          </a:xfrm>
          <a:prstGeom prst="rect">
            <a:avLst/>
          </a:prstGeom>
        </p:spPr>
        <p:txBody>
          <a:bodyPr vert="horz" lIns="83393" tIns="41697" rIns="83393" bIns="4169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5898753"/>
            <a:ext cx="1920240" cy="338839"/>
          </a:xfrm>
          <a:prstGeom prst="rect">
            <a:avLst/>
          </a:prstGeom>
        </p:spPr>
        <p:txBody>
          <a:bodyPr vert="horz" lIns="83393" tIns="41697" rIns="83393" bIns="4169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B5B5-A620-C746-BA9A-DA31DA925CFA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5898753"/>
            <a:ext cx="2606040" cy="338839"/>
          </a:xfrm>
          <a:prstGeom prst="rect">
            <a:avLst/>
          </a:prstGeom>
        </p:spPr>
        <p:txBody>
          <a:bodyPr vert="horz" lIns="83393" tIns="41697" rIns="83393" bIns="4169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5898753"/>
            <a:ext cx="1920240" cy="338839"/>
          </a:xfrm>
          <a:prstGeom prst="rect">
            <a:avLst/>
          </a:prstGeom>
        </p:spPr>
        <p:txBody>
          <a:bodyPr vert="horz" lIns="83393" tIns="41697" rIns="83393" bIns="4169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3B91-7D5D-9C47-BA9F-4A4762F74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6966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2725" indent="-312725" algn="l" defTabSz="416966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7570" indent="-260604" algn="l" defTabSz="416966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416" indent="-208483" algn="l" defTabSz="416966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59382" indent="-208483" algn="l" defTabSz="416966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6349" indent="-208483" algn="l" defTabSz="416966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3315" indent="-208483" algn="l" defTabSz="41696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282" indent="-208483" algn="l" defTabSz="41696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7248" indent="-208483" algn="l" defTabSz="41696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44214" indent="-208483" algn="l" defTabSz="416966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69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966" algn="l" defTabSz="4169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3933" algn="l" defTabSz="4169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899" algn="l" defTabSz="4169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7866" algn="l" defTabSz="4169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4832" algn="l" defTabSz="4169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01798" algn="l" defTabSz="4169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8765" algn="l" defTabSz="4169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35731" algn="l" defTabSz="4169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C_Annual Report_2016_Page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000287">
            <a:off x="-787519" y="1632397"/>
            <a:ext cx="73497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Cooperative Program Sunday</a:t>
            </a:r>
          </a:p>
        </p:txBody>
      </p:sp>
    </p:spTree>
    <p:extLst>
      <p:ext uri="{BB962C8B-B14F-4D97-AF65-F5344CB8AC3E}">
        <p14:creationId xmlns:p14="http://schemas.microsoft.com/office/powerpoint/2010/main" val="141652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36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C_Annual Report_2016_Page_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4"/>
            <a:ext cx="8229600" cy="636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36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36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C_Annual Report_2016_Page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92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8410" y="3621146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FBC_Annual Report_2016_Page_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BC_Annual Report_2016_Page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" y="0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2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C_Annual Report_2016_Page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9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</Words>
  <Application>Microsoft Office PowerPoint</Application>
  <PresentationFormat>Custom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brewer</dc:creator>
  <cp:lastModifiedBy>Dr. Shawn Johnson</cp:lastModifiedBy>
  <cp:revision>3</cp:revision>
  <dcterms:created xsi:type="dcterms:W3CDTF">2017-03-24T19:58:27Z</dcterms:created>
  <dcterms:modified xsi:type="dcterms:W3CDTF">2017-04-25T04:11:14Z</dcterms:modified>
</cp:coreProperties>
</file>