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Lst>
  <p:sldSz cx="13004800" cy="9753600"/>
  <p:notesSz cx="6858000" cy="9144000"/>
  <p:defaultTextStyle>
    <a:lvl1pPr defTabSz="457200">
      <a:defRPr sz="2400">
        <a:latin typeface="Century Gothic"/>
        <a:ea typeface="Century Gothic"/>
        <a:cs typeface="Century Gothic"/>
        <a:sym typeface="Century Gothic"/>
      </a:defRPr>
    </a:lvl1pPr>
    <a:lvl2pPr indent="457200" defTabSz="457200">
      <a:defRPr sz="2400">
        <a:latin typeface="Century Gothic"/>
        <a:ea typeface="Century Gothic"/>
        <a:cs typeface="Century Gothic"/>
        <a:sym typeface="Century Gothic"/>
      </a:defRPr>
    </a:lvl2pPr>
    <a:lvl3pPr indent="914400" defTabSz="457200">
      <a:defRPr sz="2400">
        <a:latin typeface="Century Gothic"/>
        <a:ea typeface="Century Gothic"/>
        <a:cs typeface="Century Gothic"/>
        <a:sym typeface="Century Gothic"/>
      </a:defRPr>
    </a:lvl3pPr>
    <a:lvl4pPr indent="1371600" defTabSz="457200">
      <a:defRPr sz="2400">
        <a:latin typeface="Century Gothic"/>
        <a:ea typeface="Century Gothic"/>
        <a:cs typeface="Century Gothic"/>
        <a:sym typeface="Century Gothic"/>
      </a:defRPr>
    </a:lvl4pPr>
    <a:lvl5pPr indent="1828800" defTabSz="457200">
      <a:defRPr sz="2400">
        <a:latin typeface="Century Gothic"/>
        <a:ea typeface="Century Gothic"/>
        <a:cs typeface="Century Gothic"/>
        <a:sym typeface="Century Gothic"/>
      </a:defRPr>
    </a:lvl5pPr>
    <a:lvl6pPr indent="2286000" defTabSz="457200">
      <a:defRPr sz="2400">
        <a:latin typeface="Century Gothic"/>
        <a:ea typeface="Century Gothic"/>
        <a:cs typeface="Century Gothic"/>
        <a:sym typeface="Century Gothic"/>
      </a:defRPr>
    </a:lvl6pPr>
    <a:lvl7pPr indent="2743200" defTabSz="457200">
      <a:defRPr sz="2400">
        <a:latin typeface="Century Gothic"/>
        <a:ea typeface="Century Gothic"/>
        <a:cs typeface="Century Gothic"/>
        <a:sym typeface="Century Gothic"/>
      </a:defRPr>
    </a:lvl7pPr>
    <a:lvl8pPr indent="3200400" defTabSz="457200">
      <a:defRPr sz="2400">
        <a:latin typeface="Century Gothic"/>
        <a:ea typeface="Century Gothic"/>
        <a:cs typeface="Century Gothic"/>
        <a:sym typeface="Century Gothic"/>
      </a:defRPr>
    </a:lvl8pPr>
    <a:lvl9pPr indent="3657600" defTabSz="457200">
      <a:defRPr sz="2400">
        <a:latin typeface="Century Gothic"/>
        <a:ea typeface="Century Gothic"/>
        <a:cs typeface="Century Gothic"/>
        <a:sym typeface="Century Gothic"/>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Century Gothic"/>
          <a:ea typeface="Century Gothic"/>
          <a:cs typeface="Century Gothic"/>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CD1"/>
          </a:solidFill>
        </a:fill>
      </a:tcStyle>
    </a:wholeTbl>
    <a:band2H>
      <a:tcTxStyle b="def" i="def"/>
      <a:tcStyle>
        <a:tcBdr/>
        <a:fill>
          <a:solidFill>
            <a:srgbClr val="E6E7EA"/>
          </a:solidFill>
        </a:fill>
      </a:tcStyle>
    </a:band2H>
    <a:firstCol>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52F61"/>
          </a:solidFill>
        </a:fill>
      </a:tcStyle>
    </a:firstCol>
    <a:lastRow>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52F61"/>
          </a:solidFill>
        </a:fill>
      </a:tcStyle>
    </a:lastRow>
    <a:firstRow>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52F61"/>
          </a:solidFill>
        </a:fill>
      </a:tcStyle>
    </a:firstRow>
  </a:tblStyle>
  <a:tblStyle styleId="{C7B018BB-80A7-4F77-B60F-C8B233D01FF8}" styleName="">
    <a:tblBg/>
    <a:wholeTbl>
      <a:tcTxStyle b="on" i="on">
        <a:font>
          <a:latin typeface="Century Gothic"/>
          <a:ea typeface="Century Gothic"/>
          <a:cs typeface="Century Gothic"/>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CD6"/>
          </a:solidFill>
        </a:fill>
      </a:tcStyle>
    </a:wholeTbl>
    <a:band2H>
      <a:tcTxStyle b="def" i="def"/>
      <a:tcStyle>
        <a:tcBdr/>
        <a:fill>
          <a:solidFill>
            <a:srgbClr val="E7EEEC"/>
          </a:solidFill>
        </a:fill>
      </a:tcStyle>
    </a:band2H>
    <a:firstCol>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14967C"/>
          </a:solidFill>
        </a:fill>
      </a:tcStyle>
    </a:firstCol>
    <a:lastRow>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14967C"/>
          </a:solidFill>
        </a:fill>
      </a:tcStyle>
    </a:lastRow>
    <a:firstRow>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14967C"/>
          </a:solidFill>
        </a:fill>
      </a:tcStyle>
    </a:firstRow>
  </a:tblStyle>
  <a:tblStyle styleId="{EEE7283C-3CF3-47DC-8721-378D4A62B228}" styleName="">
    <a:tblBg/>
    <a:wholeTbl>
      <a:tcTxStyle b="on" i="on">
        <a:font>
          <a:latin typeface="Century Gothic"/>
          <a:ea typeface="Century Gothic"/>
          <a:cs typeface="Century Gothic"/>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ACBCB"/>
          </a:solidFill>
        </a:fill>
      </a:tcStyle>
    </a:wholeTbl>
    <a:band2H>
      <a:tcTxStyle b="def" i="def"/>
      <a:tcStyle>
        <a:tcBdr/>
        <a:fill>
          <a:solidFill>
            <a:srgbClr val="F5E7E7"/>
          </a:solidFill>
        </a:fill>
      </a:tcStyle>
    </a:band2H>
    <a:firstCol>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62324"/>
          </a:solidFill>
        </a:fill>
      </a:tcStyle>
    </a:firstCol>
    <a:lastRow>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62324"/>
          </a:solidFill>
        </a:fill>
      </a:tcStyle>
    </a:lastRow>
    <a:firstRow>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62324"/>
          </a:solidFill>
        </a:fill>
      </a:tcStyle>
    </a:firstRow>
  </a:tblStyle>
  <a:tblStyle styleId="{CF821DB8-F4EB-4A41-A1BA-3FCAFE7338EE}" styleName="">
    <a:tblBg/>
    <a:wholeTbl>
      <a:tcTxStyle b="on" i="on">
        <a:font>
          <a:latin typeface="Century Gothic"/>
          <a:ea typeface="Century Gothic"/>
          <a:cs typeface="Century Gothic"/>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Century Gothic"/>
          <a:ea typeface="Century Gothic"/>
          <a:cs typeface="Century Gothic"/>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52F61"/>
          </a:solidFill>
        </a:fill>
      </a:tcStyle>
    </a:firstCol>
    <a:lastRow>
      <a:tcTxStyle b="on" i="on">
        <a:font>
          <a:latin typeface="Century Gothic"/>
          <a:ea typeface="Century Gothic"/>
          <a:cs typeface="Century Gothic"/>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entury Gothic"/>
          <a:ea typeface="Century Gothic"/>
          <a:cs typeface="Century Gothic"/>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052F61"/>
          </a:solidFill>
        </a:fill>
      </a:tcStyle>
    </a:firstRow>
  </a:tblStyle>
  <a:tblStyle styleId="{33BA23B1-9221-436E-865A-0063620EA4FD}" styleName="">
    <a:tblBg/>
    <a:wholeTbl>
      <a:tcTxStyle b="on" i="on">
        <a:font>
          <a:latin typeface="Century Gothic"/>
          <a:ea typeface="Century Gothic"/>
          <a:cs typeface="Century Gothic"/>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alpha val="20000"/>
            </a:srgbClr>
          </a:solidFill>
        </a:fill>
      </a:tcStyle>
    </a:wholeTbl>
    <a:band2H>
      <a:tcTxStyle b="def" i="def"/>
      <a:tcStyle>
        <a:tcBdr/>
        <a:fill>
          <a:solidFill>
            <a:srgbClr val="FFFFFF"/>
          </a:solidFill>
        </a:fill>
      </a:tcStyle>
    </a:band2H>
    <a:firstCol>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alpha val="20000"/>
            </a:srgbClr>
          </a:solidFill>
        </a:fill>
      </a:tcStyle>
    </a:firstCol>
    <a:lastRow>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508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noFill/>
        </a:fill>
      </a:tcStyle>
    </a:lastRow>
    <a:firstRow>
      <a:tcTxStyle b="on" i="on">
        <a:font>
          <a:latin typeface="Century Gothic"/>
          <a:ea typeface="Century Gothic"/>
          <a:cs typeface="Century Gothic"/>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254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hape 85"/>
          <p:cNvSpPr/>
          <p:nvPr>
            <p:ph type="sldImg"/>
          </p:nvPr>
        </p:nvSpPr>
        <p:spPr>
          <a:xfrm>
            <a:off x="1143000" y="685800"/>
            <a:ext cx="4572000" cy="3429000"/>
          </a:xfrm>
          <a:prstGeom prst="rect">
            <a:avLst/>
          </a:prstGeom>
        </p:spPr>
        <p:txBody>
          <a:bodyPr/>
          <a:lstStyle/>
          <a:p>
            <a:pPr lvl="0"/>
          </a:p>
        </p:txBody>
      </p:sp>
      <p:sp>
        <p:nvSpPr>
          <p:cNvPr id="86" name="Shape 86"/>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3000">
        <a:latin typeface="+mj-lt"/>
        <a:ea typeface="+mj-ea"/>
        <a:cs typeface="+mj-cs"/>
        <a:sym typeface="Helvetica Neue"/>
      </a:defRPr>
    </a:lvl1pPr>
    <a:lvl2pPr indent="228600" defTabSz="457200">
      <a:lnSpc>
        <a:spcPct val="117999"/>
      </a:lnSpc>
      <a:defRPr sz="3000">
        <a:latin typeface="+mj-lt"/>
        <a:ea typeface="+mj-ea"/>
        <a:cs typeface="+mj-cs"/>
        <a:sym typeface="Helvetica Neue"/>
      </a:defRPr>
    </a:lvl2pPr>
    <a:lvl3pPr indent="457200" defTabSz="457200">
      <a:lnSpc>
        <a:spcPct val="117999"/>
      </a:lnSpc>
      <a:defRPr sz="3000">
        <a:latin typeface="+mj-lt"/>
        <a:ea typeface="+mj-ea"/>
        <a:cs typeface="+mj-cs"/>
        <a:sym typeface="Helvetica Neue"/>
      </a:defRPr>
    </a:lvl3pPr>
    <a:lvl4pPr indent="685800" defTabSz="457200">
      <a:lnSpc>
        <a:spcPct val="117999"/>
      </a:lnSpc>
      <a:defRPr sz="3000">
        <a:latin typeface="+mj-lt"/>
        <a:ea typeface="+mj-ea"/>
        <a:cs typeface="+mj-cs"/>
        <a:sym typeface="Helvetica Neue"/>
      </a:defRPr>
    </a:lvl4pPr>
    <a:lvl5pPr indent="914400" defTabSz="457200">
      <a:lnSpc>
        <a:spcPct val="117999"/>
      </a:lnSpc>
      <a:defRPr sz="3000">
        <a:latin typeface="+mj-lt"/>
        <a:ea typeface="+mj-ea"/>
        <a:cs typeface="+mj-cs"/>
        <a:sym typeface="Helvetica Neue"/>
      </a:defRPr>
    </a:lvl5pPr>
    <a:lvl6pPr indent="1143000" defTabSz="457200">
      <a:lnSpc>
        <a:spcPct val="117999"/>
      </a:lnSpc>
      <a:defRPr sz="3000">
        <a:latin typeface="+mj-lt"/>
        <a:ea typeface="+mj-ea"/>
        <a:cs typeface="+mj-cs"/>
        <a:sym typeface="Helvetica Neue"/>
      </a:defRPr>
    </a:lvl6pPr>
    <a:lvl7pPr indent="1371600" defTabSz="457200">
      <a:lnSpc>
        <a:spcPct val="117999"/>
      </a:lnSpc>
      <a:defRPr sz="3000">
        <a:latin typeface="+mj-lt"/>
        <a:ea typeface="+mj-ea"/>
        <a:cs typeface="+mj-cs"/>
        <a:sym typeface="Helvetica Neue"/>
      </a:defRPr>
    </a:lvl7pPr>
    <a:lvl8pPr indent="1600200" defTabSz="457200">
      <a:lnSpc>
        <a:spcPct val="117999"/>
      </a:lnSpc>
      <a:defRPr sz="3000">
        <a:latin typeface="+mj-lt"/>
        <a:ea typeface="+mj-ea"/>
        <a:cs typeface="+mj-cs"/>
        <a:sym typeface="Helvetica Neue"/>
      </a:defRPr>
    </a:lvl8pPr>
    <a:lvl9pPr indent="1828800" defTabSz="457200">
      <a:lnSpc>
        <a:spcPct val="117999"/>
      </a:lnSpc>
      <a:defRPr sz="3000">
        <a:latin typeface="+mj-lt"/>
        <a:ea typeface="+mj-ea"/>
        <a:cs typeface="+mj-cs"/>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sp>
        <p:nvSpPr>
          <p:cNvPr id="12" name="Shape 12"/>
          <p:cNvSpPr/>
          <p:nvPr>
            <p:ph type="title"/>
          </p:nvPr>
        </p:nvSpPr>
        <p:spPr>
          <a:xfrm>
            <a:off x="729825" y="1219199"/>
            <a:ext cx="8534402" cy="3901441"/>
          </a:xfrm>
          <a:prstGeom prst="rect">
            <a:avLst/>
          </a:prstGeom>
        </p:spPr>
        <p:txBody>
          <a:bodyPr anchor="b"/>
          <a:lstStyle>
            <a:lvl1pPr>
              <a:defRPr sz="6800"/>
            </a:lvl1pPr>
          </a:lstStyle>
          <a:p>
            <a:pPr lvl="0">
              <a:defRPr cap="none" sz="1800">
                <a:solidFill>
                  <a:srgbClr val="000000"/>
                </a:solidFill>
              </a:defRPr>
            </a:pPr>
            <a:r>
              <a:rPr cap="all" sz="6800">
                <a:solidFill>
                  <a:srgbClr val="FFFFFF"/>
                </a:solidFill>
              </a:rPr>
              <a:t>Title Text</a:t>
            </a:r>
          </a:p>
        </p:txBody>
      </p:sp>
      <p:sp>
        <p:nvSpPr>
          <p:cNvPr id="13" name="Shape 13"/>
          <p:cNvSpPr/>
          <p:nvPr>
            <p:ph type="body" idx="1"/>
          </p:nvPr>
        </p:nvSpPr>
        <p:spPr>
          <a:xfrm>
            <a:off x="729825" y="5319324"/>
            <a:ext cx="6827522" cy="3215077"/>
          </a:xfrm>
          <a:prstGeom prst="rect">
            <a:avLst/>
          </a:prstGeom>
        </p:spPr>
        <p:txBody>
          <a:bodyPr/>
          <a:lstStyle>
            <a:lvl1pPr marL="0" indent="0">
              <a:buClrTx/>
              <a:buSzTx/>
              <a:buFontTx/>
              <a:buNone/>
            </a:lvl1pPr>
            <a:lvl2pPr marL="0" indent="457200">
              <a:buClrTx/>
              <a:buSzTx/>
              <a:buFontTx/>
              <a:buNone/>
            </a:lvl2pPr>
            <a:lvl3pPr marL="0" indent="914400">
              <a:buClrTx/>
              <a:buSzTx/>
              <a:buFontTx/>
              <a:buNone/>
            </a:lvl3pPr>
            <a:lvl4pPr marL="0" indent="1371600">
              <a:buClrTx/>
              <a:buSzTx/>
              <a:buFontTx/>
              <a:buNone/>
            </a:lvl4pPr>
            <a:lvl5pPr marL="0" indent="1828800">
              <a:buClrTx/>
              <a:buSzTx/>
              <a:buFontTx/>
              <a:buNone/>
            </a:lvl5pPr>
          </a:lstStyle>
          <a:p>
            <a:pPr lvl="0">
              <a:defRPr sz="1800">
                <a:solidFill>
                  <a:srgbClr val="000000"/>
                </a:solidFill>
              </a:defRPr>
            </a:pPr>
            <a:r>
              <a:rPr sz="2800">
                <a:solidFill>
                  <a:srgbClr val="0F496F"/>
                </a:solidFill>
              </a:rPr>
              <a:t>Body Level One</a:t>
            </a:r>
            <a:endParaRPr sz="2800">
              <a:solidFill>
                <a:srgbClr val="0F496F"/>
              </a:solidFill>
            </a:endParaRPr>
          </a:p>
          <a:p>
            <a:pPr lvl="1">
              <a:defRPr sz="1800">
                <a:solidFill>
                  <a:srgbClr val="000000"/>
                </a:solidFill>
              </a:defRPr>
            </a:pPr>
            <a:r>
              <a:rPr sz="2800">
                <a:solidFill>
                  <a:srgbClr val="0F496F"/>
                </a:solidFill>
              </a:rPr>
              <a:t>Body Level Two</a:t>
            </a:r>
            <a:endParaRPr sz="2800">
              <a:solidFill>
                <a:srgbClr val="0F496F"/>
              </a:solidFill>
            </a:endParaRPr>
          </a:p>
          <a:p>
            <a:pPr lvl="2">
              <a:defRPr sz="1800">
                <a:solidFill>
                  <a:srgbClr val="000000"/>
                </a:solidFill>
              </a:defRPr>
            </a:pPr>
            <a:r>
              <a:rPr sz="2800">
                <a:solidFill>
                  <a:srgbClr val="0F496F"/>
                </a:solidFill>
              </a:rPr>
              <a:t>Body Level Three</a:t>
            </a:r>
            <a:endParaRPr sz="2800">
              <a:solidFill>
                <a:srgbClr val="0F496F"/>
              </a:solidFill>
            </a:endParaRPr>
          </a:p>
          <a:p>
            <a:pPr lvl="3">
              <a:defRPr sz="1800">
                <a:solidFill>
                  <a:srgbClr val="000000"/>
                </a:solidFill>
              </a:defRPr>
            </a:pPr>
            <a:r>
              <a:rPr sz="2800">
                <a:solidFill>
                  <a:srgbClr val="0F496F"/>
                </a:solidFill>
              </a:rPr>
              <a:t>Body Level Four</a:t>
            </a:r>
            <a:endParaRPr sz="2800">
              <a:solidFill>
                <a:srgbClr val="0F496F"/>
              </a:solidFill>
            </a:endParaRPr>
          </a:p>
          <a:p>
            <a:pPr lvl="4">
              <a:defRPr sz="1800">
                <a:solidFill>
                  <a:srgbClr val="000000"/>
                </a:solidFill>
              </a:defRPr>
            </a:pPr>
            <a:r>
              <a:rPr sz="2800">
                <a:solidFill>
                  <a:srgbClr val="0F496F"/>
                </a:solidFill>
              </a:rPr>
              <a:t>Body Level Five</a:t>
            </a:r>
          </a:p>
        </p:txBody>
      </p:sp>
      <p:sp>
        <p:nvSpPr>
          <p:cNvPr id="14" name="Shape 14"/>
          <p:cNvSpPr/>
          <p:nvPr>
            <p:ph type="sldNum" sz="quarter" idx="2"/>
          </p:nvPr>
        </p:nvSpPr>
        <p:spPr>
          <a:prstGeom prst="rect">
            <a:avLst/>
          </a:prstGeom>
        </p:spPr>
        <p:txBody>
          <a:bodyPr/>
          <a:lstStyle/>
          <a:p>
            <a:pPr lvl="0"/>
            <a:fld id="{86CB4B4D-7CA3-9044-876B-883B54F8677D}" type="slidenum"/>
          </a:p>
        </p:txBody>
      </p:sp>
      <p:sp>
        <p:nvSpPr>
          <p:cNvPr id="15" name="Shape 15"/>
          <p:cNvSpPr/>
          <p:nvPr/>
        </p:nvSpPr>
        <p:spPr>
          <a:xfrm flipH="1">
            <a:off x="8776545" y="1228231"/>
            <a:ext cx="4064002" cy="4064001"/>
          </a:xfrm>
          <a:prstGeom prst="line">
            <a:avLst/>
          </a:prstGeom>
          <a:ln w="12700" cap="rnd">
            <a:solidFill>
              <a:srgbClr val="FFFFFF"/>
            </a:solidFill>
          </a:ln>
        </p:spPr>
        <p:txBody>
          <a:bodyPr lIns="0" tIns="0" rIns="0" bIns="0"/>
          <a:lstStyle/>
          <a:p>
            <a:pPr lvl="0">
              <a:defRPr sz="1600">
                <a:latin typeface="+mn-lt"/>
                <a:ea typeface="+mn-ea"/>
                <a:cs typeface="+mn-cs"/>
                <a:sym typeface="Helvetica"/>
              </a:defRPr>
            </a:pPr>
          </a:p>
        </p:txBody>
      </p:sp>
      <p:sp>
        <p:nvSpPr>
          <p:cNvPr id="16" name="Shape 16"/>
          <p:cNvSpPr/>
          <p:nvPr/>
        </p:nvSpPr>
        <p:spPr>
          <a:xfrm flipH="1">
            <a:off x="6515381" y="1316847"/>
            <a:ext cx="6486033" cy="6486034"/>
          </a:xfrm>
          <a:prstGeom prst="line">
            <a:avLst/>
          </a:prstGeom>
          <a:ln w="12700" cap="rnd">
            <a:solidFill>
              <a:srgbClr val="FFFFFF"/>
            </a:solidFill>
          </a:ln>
        </p:spPr>
        <p:txBody>
          <a:bodyPr lIns="0" tIns="0" rIns="0" bIns="0"/>
          <a:lstStyle/>
          <a:p>
            <a:pPr lvl="0">
              <a:defRPr sz="1600">
                <a:latin typeface="+mn-lt"/>
                <a:ea typeface="+mn-ea"/>
                <a:cs typeface="+mn-cs"/>
                <a:sym typeface="Helvetica"/>
              </a:defRPr>
            </a:pPr>
          </a:p>
        </p:txBody>
      </p:sp>
      <p:sp>
        <p:nvSpPr>
          <p:cNvPr id="17" name="Shape 17"/>
          <p:cNvSpPr/>
          <p:nvPr/>
        </p:nvSpPr>
        <p:spPr>
          <a:xfrm flipH="1">
            <a:off x="7718213" y="1463040"/>
            <a:ext cx="5283201" cy="5283201"/>
          </a:xfrm>
          <a:prstGeom prst="line">
            <a:avLst/>
          </a:prstGeom>
          <a:ln w="12700" cap="rnd">
            <a:solidFill>
              <a:srgbClr val="FFFFFF"/>
            </a:solidFill>
          </a:ln>
        </p:spPr>
        <p:txBody>
          <a:bodyPr lIns="0" tIns="0" rIns="0" bIns="0"/>
          <a:lstStyle/>
          <a:p>
            <a:pPr lvl="0">
              <a:defRPr sz="1600">
                <a:latin typeface="+mn-lt"/>
                <a:ea typeface="+mn-ea"/>
                <a:cs typeface="+mn-cs"/>
                <a:sym typeface="Helvetica"/>
              </a:defRPr>
            </a:pPr>
          </a:p>
        </p:txBody>
      </p:sp>
      <p:sp>
        <p:nvSpPr>
          <p:cNvPr id="18" name="Shape 18"/>
          <p:cNvSpPr/>
          <p:nvPr/>
        </p:nvSpPr>
        <p:spPr>
          <a:xfrm flipH="1">
            <a:off x="7824892" y="1253629"/>
            <a:ext cx="5176523" cy="5176523"/>
          </a:xfrm>
          <a:prstGeom prst="line">
            <a:avLst/>
          </a:prstGeom>
          <a:ln w="25400" cap="rnd">
            <a:solidFill>
              <a:srgbClr val="FFFFFF"/>
            </a:solidFill>
          </a:ln>
        </p:spPr>
        <p:txBody>
          <a:bodyPr lIns="0" tIns="0" rIns="0" bIns="0"/>
          <a:lstStyle/>
          <a:p>
            <a:pPr lvl="0">
              <a:defRPr sz="1600">
                <a:latin typeface="+mn-lt"/>
                <a:ea typeface="+mn-ea"/>
                <a:cs typeface="+mn-cs"/>
                <a:sym typeface="Helvetica"/>
              </a:defRPr>
            </a:pPr>
          </a:p>
        </p:txBody>
      </p:sp>
      <p:sp>
        <p:nvSpPr>
          <p:cNvPr id="19" name="Shape 19"/>
          <p:cNvSpPr/>
          <p:nvPr/>
        </p:nvSpPr>
        <p:spPr>
          <a:xfrm flipH="1">
            <a:off x="8368454" y="1869441"/>
            <a:ext cx="4632959" cy="4632959"/>
          </a:xfrm>
          <a:prstGeom prst="line">
            <a:avLst/>
          </a:prstGeom>
          <a:ln w="25400" cap="rnd">
            <a:solidFill>
              <a:srgbClr val="FFFFFF"/>
            </a:solidFill>
          </a:ln>
        </p:spPr>
        <p:txBody>
          <a:bodyPr lIns="0" tIns="0" rIns="0" bIns="0"/>
          <a:lstStyle/>
          <a:p>
            <a:pPr lvl="0">
              <a:defRPr sz="1600">
                <a:latin typeface="+mn-lt"/>
                <a:ea typeface="+mn-ea"/>
                <a:cs typeface="+mn-cs"/>
                <a:sym typeface="Helvetica"/>
              </a:defRPr>
            </a:pP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1" name="Shape 21"/>
          <p:cNvSpPr/>
          <p:nvPr>
            <p:ph type="title"/>
          </p:nvPr>
        </p:nvSpPr>
        <p:spPr>
          <a:xfrm>
            <a:off x="729825" y="5895307"/>
            <a:ext cx="9103362" cy="1828298"/>
          </a:xfrm>
          <a:prstGeom prst="rect">
            <a:avLst/>
          </a:prstGeom>
        </p:spPr>
        <p:txBody>
          <a:bodyPr/>
          <a:lstStyle/>
          <a:p>
            <a:pPr lvl="0">
              <a:defRPr cap="none" sz="1800">
                <a:solidFill>
                  <a:srgbClr val="000000"/>
                </a:solidFill>
              </a:defRPr>
            </a:pPr>
            <a:r>
              <a:rPr cap="all" sz="5000">
                <a:solidFill>
                  <a:srgbClr val="FFFFFF"/>
                </a:solidFill>
              </a:rPr>
              <a:t>Title Text</a:t>
            </a:r>
          </a:p>
        </p:txBody>
      </p:sp>
      <p:sp>
        <p:nvSpPr>
          <p:cNvPr id="22" name="Shape 22"/>
          <p:cNvSpPr/>
          <p:nvPr>
            <p:ph type="body" idx="1"/>
          </p:nvPr>
        </p:nvSpPr>
        <p:spPr>
          <a:xfrm>
            <a:off x="729825" y="1862416"/>
            <a:ext cx="9103362" cy="4032893"/>
          </a:xfrm>
          <a:prstGeom prst="rect">
            <a:avLst/>
          </a:prstGeom>
        </p:spPr>
        <p:txBody>
          <a:bodyPr anchor="ctr"/>
          <a:lstStyle/>
          <a:p>
            <a:pPr lvl="0">
              <a:defRPr sz="1800">
                <a:solidFill>
                  <a:srgbClr val="000000"/>
                </a:solidFill>
              </a:defRPr>
            </a:pPr>
            <a:r>
              <a:rPr sz="2800">
                <a:solidFill>
                  <a:srgbClr val="0F496F"/>
                </a:solidFill>
              </a:rPr>
              <a:t>Body Level One</a:t>
            </a:r>
            <a:endParaRPr sz="2800">
              <a:solidFill>
                <a:srgbClr val="0F496F"/>
              </a:solidFill>
            </a:endParaRPr>
          </a:p>
          <a:p>
            <a:pPr lvl="1">
              <a:defRPr sz="1800">
                <a:solidFill>
                  <a:srgbClr val="000000"/>
                </a:solidFill>
              </a:defRPr>
            </a:pPr>
            <a:r>
              <a:rPr sz="2800">
                <a:solidFill>
                  <a:srgbClr val="0F496F"/>
                </a:solidFill>
              </a:rPr>
              <a:t>Body Level Two</a:t>
            </a:r>
            <a:endParaRPr sz="2800">
              <a:solidFill>
                <a:srgbClr val="0F496F"/>
              </a:solidFill>
            </a:endParaRPr>
          </a:p>
          <a:p>
            <a:pPr lvl="2">
              <a:defRPr sz="1800">
                <a:solidFill>
                  <a:srgbClr val="000000"/>
                </a:solidFill>
              </a:defRPr>
            </a:pPr>
            <a:r>
              <a:rPr sz="2800">
                <a:solidFill>
                  <a:srgbClr val="0F496F"/>
                </a:solidFill>
              </a:rPr>
              <a:t>Body Level Three</a:t>
            </a:r>
            <a:endParaRPr sz="2800">
              <a:solidFill>
                <a:srgbClr val="0F496F"/>
              </a:solidFill>
            </a:endParaRPr>
          </a:p>
          <a:p>
            <a:pPr lvl="3">
              <a:defRPr sz="1800">
                <a:solidFill>
                  <a:srgbClr val="000000"/>
                </a:solidFill>
              </a:defRPr>
            </a:pPr>
            <a:r>
              <a:rPr sz="2800">
                <a:solidFill>
                  <a:srgbClr val="0F496F"/>
                </a:solidFill>
              </a:rPr>
              <a:t>Body Level Four</a:t>
            </a:r>
            <a:endParaRPr sz="2800">
              <a:solidFill>
                <a:srgbClr val="0F496F"/>
              </a:solidFill>
            </a:endParaRPr>
          </a:p>
          <a:p>
            <a:pPr lvl="4">
              <a:defRPr sz="1800">
                <a:solidFill>
                  <a:srgbClr val="000000"/>
                </a:solidFill>
              </a:defRPr>
            </a:pPr>
            <a:r>
              <a:rPr sz="2800">
                <a:solidFill>
                  <a:srgbClr val="0F496F"/>
                </a:solidFill>
              </a:rPr>
              <a:t>Body Level Five</a:t>
            </a:r>
          </a:p>
        </p:txBody>
      </p:sp>
      <p:sp>
        <p:nvSpPr>
          <p:cNvPr id="23" name="Shape 23"/>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5" name="Shape 25"/>
          <p:cNvSpPr/>
          <p:nvPr>
            <p:ph type="title"/>
          </p:nvPr>
        </p:nvSpPr>
        <p:spPr>
          <a:xfrm>
            <a:off x="729824" y="1530773"/>
            <a:ext cx="9103363" cy="4262508"/>
          </a:xfrm>
          <a:prstGeom prst="rect">
            <a:avLst/>
          </a:prstGeom>
        </p:spPr>
        <p:txBody>
          <a:bodyPr anchor="b"/>
          <a:lstStyle/>
          <a:p>
            <a:pPr lvl="0">
              <a:defRPr cap="none" sz="1800">
                <a:solidFill>
                  <a:srgbClr val="000000"/>
                </a:solidFill>
              </a:defRPr>
            </a:pPr>
            <a:r>
              <a:rPr cap="all" sz="5000">
                <a:solidFill>
                  <a:srgbClr val="FFFFFF"/>
                </a:solidFill>
              </a:rPr>
              <a:t>Title Text</a:t>
            </a:r>
          </a:p>
        </p:txBody>
      </p:sp>
      <p:sp>
        <p:nvSpPr>
          <p:cNvPr id="26" name="Shape 26"/>
          <p:cNvSpPr/>
          <p:nvPr>
            <p:ph type="body" idx="1"/>
          </p:nvPr>
        </p:nvSpPr>
        <p:spPr>
          <a:xfrm>
            <a:off x="729826" y="6014720"/>
            <a:ext cx="9103362" cy="2519681"/>
          </a:xfrm>
          <a:prstGeom prst="rect">
            <a:avLst/>
          </a:prstGeom>
        </p:spPr>
        <p:txBody>
          <a:bodyPr/>
          <a:lstStyle>
            <a:lvl1pPr marL="0" indent="0">
              <a:buClrTx/>
              <a:buSzTx/>
              <a:buFontTx/>
              <a:buNone/>
              <a:defRPr sz="2400"/>
            </a:lvl1pPr>
            <a:lvl2pPr marL="0" indent="457200">
              <a:buClrTx/>
              <a:buSzTx/>
              <a:buFontTx/>
              <a:buNone/>
              <a:defRPr sz="2400"/>
            </a:lvl2pPr>
            <a:lvl3pPr marL="0" indent="914400">
              <a:buClrTx/>
              <a:buSzTx/>
              <a:buFontTx/>
              <a:buNone/>
              <a:defRPr sz="2400"/>
            </a:lvl3pPr>
            <a:lvl4pPr marL="0" indent="1371600">
              <a:buClrTx/>
              <a:buSzTx/>
              <a:buFontTx/>
              <a:buNone/>
              <a:defRPr sz="2400"/>
            </a:lvl4pPr>
            <a:lvl5pPr marL="0" indent="1828800">
              <a:buClrTx/>
              <a:buSzTx/>
              <a:buFontTx/>
              <a:buNone/>
              <a:defRPr sz="2400"/>
            </a:lvl5pPr>
          </a:lstStyle>
          <a:p>
            <a:pPr lvl="0">
              <a:defRPr sz="1800">
                <a:solidFill>
                  <a:srgbClr val="000000"/>
                </a:solidFill>
              </a:defRPr>
            </a:pPr>
            <a:r>
              <a:rPr sz="2400">
                <a:solidFill>
                  <a:srgbClr val="0F496F"/>
                </a:solidFill>
              </a:rPr>
              <a:t>Body Level One</a:t>
            </a:r>
            <a:endParaRPr sz="2400">
              <a:solidFill>
                <a:srgbClr val="0F496F"/>
              </a:solidFill>
            </a:endParaRPr>
          </a:p>
          <a:p>
            <a:pPr lvl="1">
              <a:defRPr sz="1800">
                <a:solidFill>
                  <a:srgbClr val="000000"/>
                </a:solidFill>
              </a:defRPr>
            </a:pPr>
            <a:r>
              <a:rPr sz="2400">
                <a:solidFill>
                  <a:srgbClr val="0F496F"/>
                </a:solidFill>
              </a:rPr>
              <a:t>Body Level Two</a:t>
            </a:r>
            <a:endParaRPr sz="2400">
              <a:solidFill>
                <a:srgbClr val="0F496F"/>
              </a:solidFill>
            </a:endParaRPr>
          </a:p>
          <a:p>
            <a:pPr lvl="2">
              <a:defRPr sz="1800">
                <a:solidFill>
                  <a:srgbClr val="000000"/>
                </a:solidFill>
              </a:defRPr>
            </a:pPr>
            <a:r>
              <a:rPr sz="2400">
                <a:solidFill>
                  <a:srgbClr val="0F496F"/>
                </a:solidFill>
              </a:rPr>
              <a:t>Body Level Three</a:t>
            </a:r>
            <a:endParaRPr sz="2400">
              <a:solidFill>
                <a:srgbClr val="0F496F"/>
              </a:solidFill>
            </a:endParaRPr>
          </a:p>
          <a:p>
            <a:pPr lvl="3">
              <a:defRPr sz="1800">
                <a:solidFill>
                  <a:srgbClr val="000000"/>
                </a:solidFill>
              </a:defRPr>
            </a:pPr>
            <a:r>
              <a:rPr sz="2400">
                <a:solidFill>
                  <a:srgbClr val="0F496F"/>
                </a:solidFill>
              </a:rPr>
              <a:t>Body Level Four</a:t>
            </a:r>
            <a:endParaRPr sz="2400">
              <a:solidFill>
                <a:srgbClr val="0F496F"/>
              </a:solidFill>
            </a:endParaRPr>
          </a:p>
          <a:p>
            <a:pPr lvl="4">
              <a:defRPr sz="1800">
                <a:solidFill>
                  <a:srgbClr val="000000"/>
                </a:solidFill>
              </a:defRPr>
            </a:pPr>
            <a:r>
              <a:rPr sz="2400">
                <a:solidFill>
                  <a:srgbClr val="0F496F"/>
                </a:solidFill>
              </a:rPr>
              <a:t>Body Level Five</a:t>
            </a:r>
          </a:p>
        </p:txBody>
      </p:sp>
      <p:sp>
        <p:nvSpPr>
          <p:cNvPr id="27" name="Shape 2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29" name="Shape 29"/>
          <p:cNvSpPr/>
          <p:nvPr>
            <p:ph type="title"/>
          </p:nvPr>
        </p:nvSpPr>
        <p:spPr>
          <a:xfrm>
            <a:off x="729825" y="5895307"/>
            <a:ext cx="9103362" cy="1828298"/>
          </a:xfrm>
          <a:prstGeom prst="rect">
            <a:avLst/>
          </a:prstGeom>
        </p:spPr>
        <p:txBody>
          <a:bodyPr/>
          <a:lstStyle/>
          <a:p>
            <a:pPr lvl="0">
              <a:defRPr cap="none" sz="1800">
                <a:solidFill>
                  <a:srgbClr val="000000"/>
                </a:solidFill>
              </a:defRPr>
            </a:pPr>
            <a:r>
              <a:rPr cap="all" sz="5000">
                <a:solidFill>
                  <a:srgbClr val="FFFFFF"/>
                </a:solidFill>
              </a:rPr>
              <a:t>Title Text</a:t>
            </a:r>
          </a:p>
        </p:txBody>
      </p:sp>
      <p:sp>
        <p:nvSpPr>
          <p:cNvPr id="30" name="Shape 30"/>
          <p:cNvSpPr/>
          <p:nvPr>
            <p:ph type="body" idx="1"/>
          </p:nvPr>
        </p:nvSpPr>
        <p:spPr>
          <a:xfrm>
            <a:off x="729824" y="1862416"/>
            <a:ext cx="5266833" cy="4032893"/>
          </a:xfrm>
          <a:prstGeom prst="rect">
            <a:avLst/>
          </a:prstGeom>
        </p:spPr>
        <p:txBody>
          <a:bodyPr anchor="ctr"/>
          <a:lstStyle/>
          <a:p>
            <a:pPr lvl="0">
              <a:defRPr sz="1800">
                <a:solidFill>
                  <a:srgbClr val="000000"/>
                </a:solidFill>
              </a:defRPr>
            </a:pPr>
            <a:r>
              <a:rPr sz="2800">
                <a:solidFill>
                  <a:srgbClr val="0F496F"/>
                </a:solidFill>
              </a:rPr>
              <a:t>Body Level One</a:t>
            </a:r>
            <a:endParaRPr sz="2800">
              <a:solidFill>
                <a:srgbClr val="0F496F"/>
              </a:solidFill>
            </a:endParaRPr>
          </a:p>
          <a:p>
            <a:pPr lvl="1">
              <a:defRPr sz="1800">
                <a:solidFill>
                  <a:srgbClr val="000000"/>
                </a:solidFill>
              </a:defRPr>
            </a:pPr>
            <a:r>
              <a:rPr sz="2800">
                <a:solidFill>
                  <a:srgbClr val="0F496F"/>
                </a:solidFill>
              </a:rPr>
              <a:t>Body Level Two</a:t>
            </a:r>
            <a:endParaRPr sz="2800">
              <a:solidFill>
                <a:srgbClr val="0F496F"/>
              </a:solidFill>
            </a:endParaRPr>
          </a:p>
          <a:p>
            <a:pPr lvl="2">
              <a:defRPr sz="1800">
                <a:solidFill>
                  <a:srgbClr val="000000"/>
                </a:solidFill>
              </a:defRPr>
            </a:pPr>
            <a:r>
              <a:rPr sz="2800">
                <a:solidFill>
                  <a:srgbClr val="0F496F"/>
                </a:solidFill>
              </a:rPr>
              <a:t>Body Level Three</a:t>
            </a:r>
            <a:endParaRPr sz="2800">
              <a:solidFill>
                <a:srgbClr val="0F496F"/>
              </a:solidFill>
            </a:endParaRPr>
          </a:p>
          <a:p>
            <a:pPr lvl="3">
              <a:defRPr sz="1800">
                <a:solidFill>
                  <a:srgbClr val="000000"/>
                </a:solidFill>
              </a:defRPr>
            </a:pPr>
            <a:r>
              <a:rPr sz="2800">
                <a:solidFill>
                  <a:srgbClr val="0F496F"/>
                </a:solidFill>
              </a:rPr>
              <a:t>Body Level Four</a:t>
            </a:r>
            <a:endParaRPr sz="2800">
              <a:solidFill>
                <a:srgbClr val="0F496F"/>
              </a:solidFill>
            </a:endParaRPr>
          </a:p>
          <a:p>
            <a:pPr lvl="4">
              <a:defRPr sz="1800">
                <a:solidFill>
                  <a:srgbClr val="000000"/>
                </a:solidFill>
              </a:defRPr>
            </a:pPr>
            <a:r>
              <a:rPr sz="2800">
                <a:solidFill>
                  <a:srgbClr val="0F496F"/>
                </a:solidFill>
              </a:rPr>
              <a:t>Body Level Five</a:t>
            </a:r>
          </a:p>
        </p:txBody>
      </p:sp>
      <p:sp>
        <p:nvSpPr>
          <p:cNvPr id="31" name="Shape 3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33" name="Shape 33"/>
          <p:cNvSpPr/>
          <p:nvPr>
            <p:ph type="title"/>
          </p:nvPr>
        </p:nvSpPr>
        <p:spPr>
          <a:xfrm>
            <a:off x="729825" y="5091287"/>
            <a:ext cx="9103362" cy="3436339"/>
          </a:xfrm>
          <a:prstGeom prst="rect">
            <a:avLst/>
          </a:prstGeom>
        </p:spPr>
        <p:txBody>
          <a:bodyPr/>
          <a:lstStyle/>
          <a:p>
            <a:pPr lvl="0">
              <a:defRPr cap="none" sz="1800">
                <a:solidFill>
                  <a:srgbClr val="000000"/>
                </a:solidFill>
              </a:defRPr>
            </a:pPr>
            <a:r>
              <a:rPr cap="all" sz="5000">
                <a:solidFill>
                  <a:srgbClr val="FFFFFF"/>
                </a:solidFill>
              </a:rPr>
              <a:t>Title Text</a:t>
            </a:r>
          </a:p>
        </p:txBody>
      </p:sp>
      <p:sp>
        <p:nvSpPr>
          <p:cNvPr id="34" name="Shape 34"/>
          <p:cNvSpPr/>
          <p:nvPr>
            <p:ph type="body" idx="1"/>
          </p:nvPr>
        </p:nvSpPr>
        <p:spPr>
          <a:xfrm>
            <a:off x="1036885" y="1219199"/>
            <a:ext cx="4959774" cy="1346201"/>
          </a:xfrm>
          <a:prstGeom prst="rect">
            <a:avLst/>
          </a:prstGeom>
        </p:spPr>
        <p:txBody>
          <a:bodyPr anchor="b">
            <a:noAutofit/>
          </a:bodyPr>
          <a:lstStyle>
            <a:lvl1pPr marL="0" indent="0">
              <a:buClrTx/>
              <a:buSzTx/>
              <a:buFontTx/>
              <a:buNone/>
              <a:defRPr sz="3800">
                <a:solidFill>
                  <a:srgbClr val="FFFFFF"/>
                </a:solidFill>
              </a:defRPr>
            </a:lvl1pPr>
            <a:lvl2pPr marL="0" indent="457200">
              <a:buClrTx/>
              <a:buSzTx/>
              <a:buFontTx/>
              <a:buNone/>
              <a:defRPr sz="3800">
                <a:solidFill>
                  <a:srgbClr val="FFFFFF"/>
                </a:solidFill>
              </a:defRPr>
            </a:lvl2pPr>
            <a:lvl3pPr marL="0" indent="914400">
              <a:buClrTx/>
              <a:buSzTx/>
              <a:buFontTx/>
              <a:buNone/>
              <a:defRPr sz="3800">
                <a:solidFill>
                  <a:srgbClr val="FFFFFF"/>
                </a:solidFill>
              </a:defRPr>
            </a:lvl3pPr>
            <a:lvl4pPr marL="0" indent="1371600">
              <a:buClrTx/>
              <a:buSzTx/>
              <a:buFontTx/>
              <a:buNone/>
              <a:defRPr sz="3800">
                <a:solidFill>
                  <a:srgbClr val="FFFFFF"/>
                </a:solidFill>
              </a:defRPr>
            </a:lvl4pPr>
            <a:lvl5pPr marL="0" indent="1828800">
              <a:buClrTx/>
              <a:buSzTx/>
              <a:buFontTx/>
              <a:buNone/>
              <a:defRPr sz="3800">
                <a:solidFill>
                  <a:srgbClr val="FFFFFF"/>
                </a:solidFill>
              </a:defRPr>
            </a:lvl5pPr>
          </a:lstStyle>
          <a:p>
            <a:pPr lvl="0">
              <a:defRPr sz="1800">
                <a:solidFill>
                  <a:srgbClr val="000000"/>
                </a:solidFill>
              </a:defRPr>
            </a:pPr>
            <a:r>
              <a:rPr sz="3800">
                <a:solidFill>
                  <a:srgbClr val="FFFFFF"/>
                </a:solidFill>
              </a:rPr>
              <a:t>Body Level One</a:t>
            </a:r>
            <a:endParaRPr sz="3800">
              <a:solidFill>
                <a:srgbClr val="FFFFFF"/>
              </a:solidFill>
            </a:endParaRPr>
          </a:p>
          <a:p>
            <a:pPr lvl="1">
              <a:defRPr sz="1800">
                <a:solidFill>
                  <a:srgbClr val="000000"/>
                </a:solidFill>
              </a:defRPr>
            </a:pPr>
            <a:r>
              <a:rPr sz="3800">
                <a:solidFill>
                  <a:srgbClr val="FFFFFF"/>
                </a:solidFill>
              </a:rPr>
              <a:t>Body Level Two</a:t>
            </a:r>
            <a:endParaRPr sz="3800">
              <a:solidFill>
                <a:srgbClr val="FFFFFF"/>
              </a:solidFill>
            </a:endParaRPr>
          </a:p>
          <a:p>
            <a:pPr lvl="2">
              <a:defRPr sz="1800">
                <a:solidFill>
                  <a:srgbClr val="000000"/>
                </a:solidFill>
              </a:defRPr>
            </a:pPr>
            <a:r>
              <a:rPr sz="3800">
                <a:solidFill>
                  <a:srgbClr val="FFFFFF"/>
                </a:solidFill>
              </a:rPr>
              <a:t>Body Level Three</a:t>
            </a:r>
            <a:endParaRPr sz="3800">
              <a:solidFill>
                <a:srgbClr val="FFFFFF"/>
              </a:solidFill>
            </a:endParaRPr>
          </a:p>
          <a:p>
            <a:pPr lvl="3">
              <a:defRPr sz="1800">
                <a:solidFill>
                  <a:srgbClr val="000000"/>
                </a:solidFill>
              </a:defRPr>
            </a:pPr>
            <a:r>
              <a:rPr sz="3800">
                <a:solidFill>
                  <a:srgbClr val="FFFFFF"/>
                </a:solidFill>
              </a:rPr>
              <a:t>Body Level Four</a:t>
            </a:r>
            <a:endParaRPr sz="3800">
              <a:solidFill>
                <a:srgbClr val="FFFFFF"/>
              </a:solidFill>
            </a:endParaRPr>
          </a:p>
          <a:p>
            <a:pPr lvl="4">
              <a:defRPr sz="1800">
                <a:solidFill>
                  <a:srgbClr val="000000"/>
                </a:solidFill>
              </a:defRPr>
            </a:pPr>
            <a:r>
              <a:rPr sz="3800">
                <a:solidFill>
                  <a:srgbClr val="FFFFFF"/>
                </a:solidFill>
              </a:rPr>
              <a:t>Body Level Five</a:t>
            </a:r>
          </a:p>
        </p:txBody>
      </p:sp>
      <p:sp>
        <p:nvSpPr>
          <p:cNvPr id="35" name="Shape 3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37" name="Shape 37"/>
          <p:cNvSpPr/>
          <p:nvPr>
            <p:ph type="title"/>
          </p:nvPr>
        </p:nvSpPr>
        <p:spPr>
          <a:xfrm>
            <a:off x="729825" y="6005687"/>
            <a:ext cx="9103362" cy="1607539"/>
          </a:xfrm>
          <a:prstGeom prst="rect">
            <a:avLst/>
          </a:prstGeom>
        </p:spPr>
        <p:txBody>
          <a:bodyPr/>
          <a:lstStyle/>
          <a:p>
            <a:pPr lvl="0">
              <a:defRPr cap="none" sz="1800">
                <a:solidFill>
                  <a:srgbClr val="000000"/>
                </a:solidFill>
              </a:defRPr>
            </a:pPr>
            <a:r>
              <a:rPr cap="all" sz="5000">
                <a:solidFill>
                  <a:srgbClr val="FFFFFF"/>
                </a:solidFill>
              </a:rPr>
              <a:t>Title Text</a:t>
            </a:r>
          </a:p>
        </p:txBody>
      </p:sp>
      <p:sp>
        <p:nvSpPr>
          <p:cNvPr id="38" name="Shape 38"/>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40" name="Shape 4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42" name="Shape 42"/>
          <p:cNvSpPr/>
          <p:nvPr>
            <p:ph type="title"/>
          </p:nvPr>
        </p:nvSpPr>
        <p:spPr>
          <a:xfrm>
            <a:off x="7557345" y="1219199"/>
            <a:ext cx="3901441" cy="2194561"/>
          </a:xfrm>
          <a:prstGeom prst="rect">
            <a:avLst/>
          </a:prstGeom>
        </p:spPr>
        <p:txBody>
          <a:bodyPr anchor="b"/>
          <a:lstStyle>
            <a:lvl1pPr>
              <a:defRPr sz="3400"/>
            </a:lvl1pPr>
          </a:lstStyle>
          <a:p>
            <a:pPr lvl="0">
              <a:defRPr cap="none" sz="1800">
                <a:solidFill>
                  <a:srgbClr val="000000"/>
                </a:solidFill>
              </a:defRPr>
            </a:pPr>
            <a:r>
              <a:rPr cap="all" sz="3400">
                <a:solidFill>
                  <a:srgbClr val="FFFFFF"/>
                </a:solidFill>
              </a:rPr>
              <a:t>Title Text</a:t>
            </a:r>
          </a:p>
        </p:txBody>
      </p:sp>
      <p:sp>
        <p:nvSpPr>
          <p:cNvPr id="43" name="Shape 43"/>
          <p:cNvSpPr/>
          <p:nvPr>
            <p:ph type="body" idx="1"/>
          </p:nvPr>
        </p:nvSpPr>
        <p:spPr>
          <a:xfrm>
            <a:off x="729825" y="1219199"/>
            <a:ext cx="6339843" cy="7125549"/>
          </a:xfrm>
          <a:prstGeom prst="rect">
            <a:avLst/>
          </a:prstGeom>
        </p:spPr>
        <p:txBody>
          <a:bodyPr anchor="ctr"/>
          <a:lstStyle/>
          <a:p>
            <a:pPr lvl="0">
              <a:defRPr sz="1800">
                <a:solidFill>
                  <a:srgbClr val="000000"/>
                </a:solidFill>
              </a:defRPr>
            </a:pPr>
            <a:r>
              <a:rPr sz="2800">
                <a:solidFill>
                  <a:srgbClr val="0F496F"/>
                </a:solidFill>
              </a:rPr>
              <a:t>Body Level One</a:t>
            </a:r>
            <a:endParaRPr sz="2800">
              <a:solidFill>
                <a:srgbClr val="0F496F"/>
              </a:solidFill>
            </a:endParaRPr>
          </a:p>
          <a:p>
            <a:pPr lvl="1">
              <a:defRPr sz="1800">
                <a:solidFill>
                  <a:srgbClr val="000000"/>
                </a:solidFill>
              </a:defRPr>
            </a:pPr>
            <a:r>
              <a:rPr sz="2800">
                <a:solidFill>
                  <a:srgbClr val="0F496F"/>
                </a:solidFill>
              </a:rPr>
              <a:t>Body Level Two</a:t>
            </a:r>
            <a:endParaRPr sz="2800">
              <a:solidFill>
                <a:srgbClr val="0F496F"/>
              </a:solidFill>
            </a:endParaRPr>
          </a:p>
          <a:p>
            <a:pPr lvl="2">
              <a:defRPr sz="1800">
                <a:solidFill>
                  <a:srgbClr val="000000"/>
                </a:solidFill>
              </a:defRPr>
            </a:pPr>
            <a:r>
              <a:rPr sz="2800">
                <a:solidFill>
                  <a:srgbClr val="0F496F"/>
                </a:solidFill>
              </a:rPr>
              <a:t>Body Level Three</a:t>
            </a:r>
            <a:endParaRPr sz="2800">
              <a:solidFill>
                <a:srgbClr val="0F496F"/>
              </a:solidFill>
            </a:endParaRPr>
          </a:p>
          <a:p>
            <a:pPr lvl="3">
              <a:defRPr sz="1800">
                <a:solidFill>
                  <a:srgbClr val="000000"/>
                </a:solidFill>
              </a:defRPr>
            </a:pPr>
            <a:r>
              <a:rPr sz="2800">
                <a:solidFill>
                  <a:srgbClr val="0F496F"/>
                </a:solidFill>
              </a:rPr>
              <a:t>Body Level Four</a:t>
            </a:r>
            <a:endParaRPr sz="2800">
              <a:solidFill>
                <a:srgbClr val="0F496F"/>
              </a:solidFill>
            </a:endParaRPr>
          </a:p>
          <a:p>
            <a:pPr lvl="4">
              <a:defRPr sz="1800">
                <a:solidFill>
                  <a:srgbClr val="000000"/>
                </a:solidFill>
              </a:defRPr>
            </a:pPr>
            <a:r>
              <a:rPr sz="2800">
                <a:solidFill>
                  <a:srgbClr val="0F496F"/>
                </a:solidFill>
              </a:rPr>
              <a:t>Body Level Five</a:t>
            </a:r>
          </a:p>
        </p:txBody>
      </p:sp>
      <p:sp>
        <p:nvSpPr>
          <p:cNvPr id="44" name="Shape 4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46" name="Shape 46"/>
          <p:cNvSpPr/>
          <p:nvPr>
            <p:ph type="title"/>
          </p:nvPr>
        </p:nvSpPr>
        <p:spPr>
          <a:xfrm>
            <a:off x="5037666" y="1219199"/>
            <a:ext cx="6421121" cy="2763521"/>
          </a:xfrm>
          <a:prstGeom prst="rect">
            <a:avLst/>
          </a:prstGeom>
        </p:spPr>
        <p:txBody>
          <a:bodyPr anchor="b"/>
          <a:lstStyle>
            <a:lvl1pPr>
              <a:defRPr sz="3800"/>
            </a:lvl1pPr>
          </a:lstStyle>
          <a:p>
            <a:pPr lvl="0">
              <a:defRPr cap="none" sz="1800">
                <a:solidFill>
                  <a:srgbClr val="000000"/>
                </a:solidFill>
              </a:defRPr>
            </a:pPr>
            <a:r>
              <a:rPr cap="all" sz="3800">
                <a:solidFill>
                  <a:srgbClr val="FFFFFF"/>
                </a:solidFill>
              </a:rPr>
              <a:t>Title Text</a:t>
            </a:r>
          </a:p>
        </p:txBody>
      </p:sp>
      <p:sp>
        <p:nvSpPr>
          <p:cNvPr id="47" name="Shape 47"/>
          <p:cNvSpPr/>
          <p:nvPr>
            <p:ph type="body" idx="1"/>
          </p:nvPr>
        </p:nvSpPr>
        <p:spPr>
          <a:xfrm>
            <a:off x="5037666" y="4181403"/>
            <a:ext cx="6422815" cy="4014330"/>
          </a:xfrm>
          <a:prstGeom prst="rect">
            <a:avLst/>
          </a:prstGeom>
        </p:spPr>
        <p:txBody>
          <a:bodyPr/>
          <a:lstStyle>
            <a:lvl1pPr marL="0" indent="0">
              <a:buClrTx/>
              <a:buSzTx/>
              <a:buFontTx/>
              <a:buNone/>
              <a:defRPr sz="2400"/>
            </a:lvl1pPr>
            <a:lvl2pPr marL="0" indent="457200">
              <a:buClrTx/>
              <a:buSzTx/>
              <a:buFontTx/>
              <a:buNone/>
              <a:defRPr sz="2400"/>
            </a:lvl2pPr>
            <a:lvl3pPr marL="0" indent="914400">
              <a:buClrTx/>
              <a:buSzTx/>
              <a:buFontTx/>
              <a:buNone/>
              <a:defRPr sz="2400"/>
            </a:lvl3pPr>
            <a:lvl4pPr marL="0" indent="1371600">
              <a:buClrTx/>
              <a:buSzTx/>
              <a:buFontTx/>
              <a:buNone/>
              <a:defRPr sz="2400"/>
            </a:lvl4pPr>
            <a:lvl5pPr marL="0" indent="1828800">
              <a:buClrTx/>
              <a:buSzTx/>
              <a:buFontTx/>
              <a:buNone/>
              <a:defRPr sz="2400"/>
            </a:lvl5pPr>
          </a:lstStyle>
          <a:p>
            <a:pPr lvl="0">
              <a:defRPr sz="1800">
                <a:solidFill>
                  <a:srgbClr val="000000"/>
                </a:solidFill>
              </a:defRPr>
            </a:pPr>
            <a:r>
              <a:rPr sz="2400">
                <a:solidFill>
                  <a:srgbClr val="0F496F"/>
                </a:solidFill>
              </a:rPr>
              <a:t>Body Level One</a:t>
            </a:r>
            <a:endParaRPr sz="2400">
              <a:solidFill>
                <a:srgbClr val="0F496F"/>
              </a:solidFill>
            </a:endParaRPr>
          </a:p>
          <a:p>
            <a:pPr lvl="1">
              <a:defRPr sz="1800">
                <a:solidFill>
                  <a:srgbClr val="000000"/>
                </a:solidFill>
              </a:defRPr>
            </a:pPr>
            <a:r>
              <a:rPr sz="2400">
                <a:solidFill>
                  <a:srgbClr val="0F496F"/>
                </a:solidFill>
              </a:rPr>
              <a:t>Body Level Two</a:t>
            </a:r>
            <a:endParaRPr sz="2400">
              <a:solidFill>
                <a:srgbClr val="0F496F"/>
              </a:solidFill>
            </a:endParaRPr>
          </a:p>
          <a:p>
            <a:pPr lvl="2">
              <a:defRPr sz="1800">
                <a:solidFill>
                  <a:srgbClr val="000000"/>
                </a:solidFill>
              </a:defRPr>
            </a:pPr>
            <a:r>
              <a:rPr sz="2400">
                <a:solidFill>
                  <a:srgbClr val="0F496F"/>
                </a:solidFill>
              </a:rPr>
              <a:t>Body Level Three</a:t>
            </a:r>
            <a:endParaRPr sz="2400">
              <a:solidFill>
                <a:srgbClr val="0F496F"/>
              </a:solidFill>
            </a:endParaRPr>
          </a:p>
          <a:p>
            <a:pPr lvl="3">
              <a:defRPr sz="1800">
                <a:solidFill>
                  <a:srgbClr val="000000"/>
                </a:solidFill>
              </a:defRPr>
            </a:pPr>
            <a:r>
              <a:rPr sz="2400">
                <a:solidFill>
                  <a:srgbClr val="0F496F"/>
                </a:solidFill>
              </a:rPr>
              <a:t>Body Level Four</a:t>
            </a:r>
            <a:endParaRPr sz="2400">
              <a:solidFill>
                <a:srgbClr val="0F496F"/>
              </a:solidFill>
            </a:endParaRPr>
          </a:p>
          <a:p>
            <a:pPr lvl="4">
              <a:defRPr sz="1800">
                <a:solidFill>
                  <a:srgbClr val="000000"/>
                </a:solidFill>
              </a:defRPr>
            </a:pPr>
            <a:r>
              <a:rPr sz="2400">
                <a:solidFill>
                  <a:srgbClr val="0F496F"/>
                </a:solidFill>
              </a:rPr>
              <a:t>Body Level Five</a:t>
            </a:r>
          </a:p>
        </p:txBody>
      </p:sp>
      <p:sp>
        <p:nvSpPr>
          <p:cNvPr id="48" name="Shape 48"/>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Panoramic Picture with Caption">
    <p:spTree>
      <p:nvGrpSpPr>
        <p:cNvPr id="1" name=""/>
        <p:cNvGrpSpPr/>
        <p:nvPr/>
      </p:nvGrpSpPr>
      <p:grpSpPr>
        <a:xfrm>
          <a:off x="0" y="0"/>
          <a:ext cx="0" cy="0"/>
          <a:chOff x="0" y="0"/>
          <a:chExt cx="0" cy="0"/>
        </a:xfrm>
      </p:grpSpPr>
      <p:sp>
        <p:nvSpPr>
          <p:cNvPr id="50" name="Shape 50"/>
          <p:cNvSpPr/>
          <p:nvPr>
            <p:ph type="title"/>
          </p:nvPr>
        </p:nvSpPr>
        <p:spPr>
          <a:xfrm>
            <a:off x="729825" y="5939459"/>
            <a:ext cx="9103362" cy="1739995"/>
          </a:xfrm>
          <a:prstGeom prst="rect">
            <a:avLst/>
          </a:prstGeom>
        </p:spPr>
        <p:txBody>
          <a:bodyPr/>
          <a:lstStyle/>
          <a:p>
            <a:pPr lvl="0">
              <a:defRPr cap="none" sz="1800">
                <a:solidFill>
                  <a:srgbClr val="000000"/>
                </a:solidFill>
              </a:defRPr>
            </a:pPr>
            <a:r>
              <a:rPr cap="all" sz="5000">
                <a:solidFill>
                  <a:srgbClr val="FFFFFF"/>
                </a:solidFill>
              </a:rPr>
              <a:t>Title Text</a:t>
            </a:r>
          </a:p>
        </p:txBody>
      </p:sp>
      <p:sp>
        <p:nvSpPr>
          <p:cNvPr id="51" name="Shape 51"/>
          <p:cNvSpPr/>
          <p:nvPr>
            <p:ph type="body" idx="1"/>
          </p:nvPr>
        </p:nvSpPr>
        <p:spPr>
          <a:xfrm>
            <a:off x="975361" y="5319324"/>
            <a:ext cx="8857826" cy="620137"/>
          </a:xfrm>
          <a:prstGeom prst="rect">
            <a:avLst/>
          </a:prstGeom>
        </p:spPr>
        <p:txBody>
          <a:bodyPr/>
          <a:lstStyle>
            <a:lvl1pPr marL="0" indent="0">
              <a:buClrTx/>
              <a:buSzTx/>
              <a:buFontTx/>
              <a:buNone/>
              <a:defRPr sz="2200"/>
            </a:lvl1pPr>
            <a:lvl2pPr marL="0" indent="457200">
              <a:buClrTx/>
              <a:buSzTx/>
              <a:buFontTx/>
              <a:buNone/>
              <a:defRPr sz="2200"/>
            </a:lvl2pPr>
            <a:lvl3pPr marL="0" indent="914400">
              <a:buClrTx/>
              <a:buSzTx/>
              <a:buFontTx/>
              <a:buNone/>
              <a:defRPr sz="2200"/>
            </a:lvl3pPr>
            <a:lvl4pPr marL="0" indent="1371600">
              <a:buClrTx/>
              <a:buSzTx/>
              <a:buFontTx/>
              <a:buNone/>
              <a:defRPr sz="2200"/>
            </a:lvl4pPr>
            <a:lvl5pPr marL="0" indent="1828800">
              <a:buClrTx/>
              <a:buSzTx/>
              <a:buFontTx/>
              <a:buNone/>
              <a:defRPr sz="2200"/>
            </a:lvl5pPr>
          </a:lstStyle>
          <a:p>
            <a:pPr lvl="0">
              <a:defRPr sz="1800">
                <a:solidFill>
                  <a:srgbClr val="000000"/>
                </a:solidFill>
              </a:defRPr>
            </a:pPr>
            <a:r>
              <a:rPr sz="2200">
                <a:solidFill>
                  <a:srgbClr val="0F496F"/>
                </a:solidFill>
              </a:rPr>
              <a:t>Body Level One</a:t>
            </a:r>
            <a:endParaRPr sz="2200">
              <a:solidFill>
                <a:srgbClr val="0F496F"/>
              </a:solidFill>
            </a:endParaRPr>
          </a:p>
          <a:p>
            <a:pPr lvl="1">
              <a:defRPr sz="1800">
                <a:solidFill>
                  <a:srgbClr val="000000"/>
                </a:solidFill>
              </a:defRPr>
            </a:pPr>
            <a:r>
              <a:rPr sz="2200">
                <a:solidFill>
                  <a:srgbClr val="0F496F"/>
                </a:solidFill>
              </a:rPr>
              <a:t>Body Level Two</a:t>
            </a:r>
            <a:endParaRPr sz="2200">
              <a:solidFill>
                <a:srgbClr val="0F496F"/>
              </a:solidFill>
            </a:endParaRPr>
          </a:p>
          <a:p>
            <a:pPr lvl="2">
              <a:defRPr sz="1800">
                <a:solidFill>
                  <a:srgbClr val="000000"/>
                </a:solidFill>
              </a:defRPr>
            </a:pPr>
            <a:r>
              <a:rPr sz="2200">
                <a:solidFill>
                  <a:srgbClr val="0F496F"/>
                </a:solidFill>
              </a:rPr>
              <a:t>Body Level Three</a:t>
            </a:r>
            <a:endParaRPr sz="2200">
              <a:solidFill>
                <a:srgbClr val="0F496F"/>
              </a:solidFill>
            </a:endParaRPr>
          </a:p>
          <a:p>
            <a:pPr lvl="3">
              <a:defRPr sz="1800">
                <a:solidFill>
                  <a:srgbClr val="000000"/>
                </a:solidFill>
              </a:defRPr>
            </a:pPr>
            <a:r>
              <a:rPr sz="2200">
                <a:solidFill>
                  <a:srgbClr val="0F496F"/>
                </a:solidFill>
              </a:rPr>
              <a:t>Body Level Four</a:t>
            </a:r>
            <a:endParaRPr sz="2200">
              <a:solidFill>
                <a:srgbClr val="0F496F"/>
              </a:solidFill>
            </a:endParaRPr>
          </a:p>
          <a:p>
            <a:pPr lvl="4">
              <a:defRPr sz="1800">
                <a:solidFill>
                  <a:srgbClr val="000000"/>
                </a:solidFill>
              </a:defRPr>
            </a:pPr>
            <a:r>
              <a:rPr sz="2200">
                <a:solidFill>
                  <a:srgbClr val="0F496F"/>
                </a:solidFill>
              </a:rPr>
              <a:t>Body Level Five</a:t>
            </a:r>
          </a:p>
        </p:txBody>
      </p:sp>
      <p:sp>
        <p:nvSpPr>
          <p:cNvPr id="52" name="Shape 52"/>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Title and Caption">
    <p:spTree>
      <p:nvGrpSpPr>
        <p:cNvPr id="1" name=""/>
        <p:cNvGrpSpPr/>
        <p:nvPr/>
      </p:nvGrpSpPr>
      <p:grpSpPr>
        <a:xfrm>
          <a:off x="0" y="0"/>
          <a:ext cx="0" cy="0"/>
          <a:chOff x="0" y="0"/>
          <a:chExt cx="0" cy="0"/>
        </a:xfrm>
      </p:grpSpPr>
      <p:sp>
        <p:nvSpPr>
          <p:cNvPr id="54" name="Shape 54"/>
          <p:cNvSpPr/>
          <p:nvPr>
            <p:ph type="title"/>
          </p:nvPr>
        </p:nvSpPr>
        <p:spPr>
          <a:xfrm>
            <a:off x="729826" y="1625599"/>
            <a:ext cx="10728962" cy="3576321"/>
          </a:xfrm>
          <a:prstGeom prst="rect">
            <a:avLst/>
          </a:prstGeom>
        </p:spPr>
        <p:txBody>
          <a:bodyPr/>
          <a:lstStyle>
            <a:lvl1pPr>
              <a:defRPr sz="4400"/>
            </a:lvl1pPr>
          </a:lstStyle>
          <a:p>
            <a:pPr lvl="0">
              <a:defRPr cap="none" sz="1800">
                <a:solidFill>
                  <a:srgbClr val="000000"/>
                </a:solidFill>
              </a:defRPr>
            </a:pPr>
            <a:r>
              <a:rPr cap="all" sz="4400">
                <a:solidFill>
                  <a:srgbClr val="FFFFFF"/>
                </a:solidFill>
              </a:rPr>
              <a:t>Title Text</a:t>
            </a:r>
          </a:p>
        </p:txBody>
      </p:sp>
      <p:sp>
        <p:nvSpPr>
          <p:cNvPr id="55" name="Shape 55"/>
          <p:cNvSpPr/>
          <p:nvPr>
            <p:ph type="body" idx="1"/>
          </p:nvPr>
        </p:nvSpPr>
        <p:spPr>
          <a:xfrm>
            <a:off x="729825" y="5201920"/>
            <a:ext cx="9105056" cy="2817707"/>
          </a:xfrm>
          <a:prstGeom prst="rect">
            <a:avLst/>
          </a:prstGeom>
        </p:spPr>
        <p:txBody>
          <a:bodyPr anchor="ctr"/>
          <a:lstStyle>
            <a:lvl1pPr marL="0" indent="0">
              <a:buClrTx/>
              <a:buSzTx/>
              <a:buFontTx/>
              <a:buNone/>
            </a:lvl1pPr>
            <a:lvl2pPr marL="0" indent="457200">
              <a:buClrTx/>
              <a:buSzTx/>
              <a:buFontTx/>
              <a:buNone/>
            </a:lvl2pPr>
            <a:lvl3pPr marL="0" indent="914400">
              <a:buClrTx/>
              <a:buSzTx/>
              <a:buFontTx/>
              <a:buNone/>
            </a:lvl3pPr>
            <a:lvl4pPr marL="0" indent="1371600">
              <a:buClrTx/>
              <a:buSzTx/>
              <a:buFontTx/>
              <a:buNone/>
            </a:lvl4pPr>
            <a:lvl5pPr marL="0" indent="1828800">
              <a:buClrTx/>
              <a:buSzTx/>
              <a:buFontTx/>
              <a:buNone/>
            </a:lvl5pPr>
          </a:lstStyle>
          <a:p>
            <a:pPr lvl="0">
              <a:defRPr sz="1800">
                <a:solidFill>
                  <a:srgbClr val="000000"/>
                </a:solidFill>
              </a:defRPr>
            </a:pPr>
            <a:r>
              <a:rPr sz="2800">
                <a:solidFill>
                  <a:srgbClr val="0F496F"/>
                </a:solidFill>
              </a:rPr>
              <a:t>Body Level One</a:t>
            </a:r>
            <a:endParaRPr sz="2800">
              <a:solidFill>
                <a:srgbClr val="0F496F"/>
              </a:solidFill>
            </a:endParaRPr>
          </a:p>
          <a:p>
            <a:pPr lvl="1">
              <a:defRPr sz="1800">
                <a:solidFill>
                  <a:srgbClr val="000000"/>
                </a:solidFill>
              </a:defRPr>
            </a:pPr>
            <a:r>
              <a:rPr sz="2800">
                <a:solidFill>
                  <a:srgbClr val="0F496F"/>
                </a:solidFill>
              </a:rPr>
              <a:t>Body Level Two</a:t>
            </a:r>
            <a:endParaRPr sz="2800">
              <a:solidFill>
                <a:srgbClr val="0F496F"/>
              </a:solidFill>
            </a:endParaRPr>
          </a:p>
          <a:p>
            <a:pPr lvl="2">
              <a:defRPr sz="1800">
                <a:solidFill>
                  <a:srgbClr val="000000"/>
                </a:solidFill>
              </a:defRPr>
            </a:pPr>
            <a:r>
              <a:rPr sz="2800">
                <a:solidFill>
                  <a:srgbClr val="0F496F"/>
                </a:solidFill>
              </a:rPr>
              <a:t>Body Level Three</a:t>
            </a:r>
            <a:endParaRPr sz="2800">
              <a:solidFill>
                <a:srgbClr val="0F496F"/>
              </a:solidFill>
            </a:endParaRPr>
          </a:p>
          <a:p>
            <a:pPr lvl="3">
              <a:defRPr sz="1800">
                <a:solidFill>
                  <a:srgbClr val="000000"/>
                </a:solidFill>
              </a:defRPr>
            </a:pPr>
            <a:r>
              <a:rPr sz="2800">
                <a:solidFill>
                  <a:srgbClr val="0F496F"/>
                </a:solidFill>
              </a:rPr>
              <a:t>Body Level Four</a:t>
            </a:r>
            <a:endParaRPr sz="2800">
              <a:solidFill>
                <a:srgbClr val="0F496F"/>
              </a:solidFill>
            </a:endParaRPr>
          </a:p>
          <a:p>
            <a:pPr lvl="4">
              <a:defRPr sz="1800">
                <a:solidFill>
                  <a:srgbClr val="000000"/>
                </a:solidFill>
              </a:defRPr>
            </a:pPr>
            <a:r>
              <a:rPr sz="2800">
                <a:solidFill>
                  <a:srgbClr val="0F496F"/>
                </a:solidFill>
              </a:rPr>
              <a:t>Body Level Five</a:t>
            </a:r>
          </a:p>
        </p:txBody>
      </p:sp>
      <p:sp>
        <p:nvSpPr>
          <p:cNvPr id="56" name="Shape 5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Quote with Caption">
    <p:spTree>
      <p:nvGrpSpPr>
        <p:cNvPr id="1" name=""/>
        <p:cNvGrpSpPr/>
        <p:nvPr/>
      </p:nvGrpSpPr>
      <p:grpSpPr>
        <a:xfrm>
          <a:off x="0" y="0"/>
          <a:ext cx="0" cy="0"/>
          <a:chOff x="0" y="0"/>
          <a:chExt cx="0" cy="0"/>
        </a:xfrm>
      </p:grpSpPr>
      <p:sp>
        <p:nvSpPr>
          <p:cNvPr id="58" name="Shape 58"/>
          <p:cNvSpPr/>
          <p:nvPr>
            <p:ph type="title"/>
          </p:nvPr>
        </p:nvSpPr>
        <p:spPr>
          <a:xfrm>
            <a:off x="1217504" y="1950719"/>
            <a:ext cx="9753603" cy="2926081"/>
          </a:xfrm>
          <a:prstGeom prst="rect">
            <a:avLst/>
          </a:prstGeom>
        </p:spPr>
        <p:txBody>
          <a:bodyPr/>
          <a:lstStyle>
            <a:lvl1pPr>
              <a:defRPr sz="4400"/>
            </a:lvl1pPr>
          </a:lstStyle>
          <a:p>
            <a:pPr lvl="0">
              <a:defRPr cap="none" sz="1800">
                <a:solidFill>
                  <a:srgbClr val="000000"/>
                </a:solidFill>
              </a:defRPr>
            </a:pPr>
            <a:r>
              <a:rPr cap="all" sz="4400">
                <a:solidFill>
                  <a:srgbClr val="FFFFFF"/>
                </a:solidFill>
              </a:rPr>
              <a:t>Title Text</a:t>
            </a:r>
          </a:p>
        </p:txBody>
      </p:sp>
      <p:sp>
        <p:nvSpPr>
          <p:cNvPr id="59" name="Shape 59"/>
          <p:cNvSpPr/>
          <p:nvPr>
            <p:ph type="body" idx="1"/>
          </p:nvPr>
        </p:nvSpPr>
        <p:spPr>
          <a:xfrm>
            <a:off x="1542625" y="4876800"/>
            <a:ext cx="9103362" cy="406400"/>
          </a:xfrm>
          <a:prstGeom prst="rect">
            <a:avLst/>
          </a:prstGeom>
        </p:spPr>
        <p:txBody>
          <a:bodyPr anchor="ctr"/>
          <a:lstStyle>
            <a:lvl1pPr marL="0" indent="0">
              <a:buClrTx/>
              <a:buSzTx/>
              <a:buFontTx/>
              <a:buNone/>
            </a:lvl1pPr>
            <a:lvl2pPr marL="0" indent="457200">
              <a:buClrTx/>
              <a:buSzTx/>
              <a:buFontTx/>
              <a:buNone/>
            </a:lvl2pPr>
            <a:lvl3pPr marL="0" indent="914400">
              <a:buClrTx/>
              <a:buSzTx/>
              <a:buFontTx/>
              <a:buNone/>
            </a:lvl3pPr>
            <a:lvl4pPr marL="0" indent="1371600">
              <a:buClrTx/>
              <a:buSzTx/>
              <a:buFontTx/>
              <a:buNone/>
            </a:lvl4pPr>
            <a:lvl5pPr marL="0" indent="1828800">
              <a:buClrTx/>
              <a:buSzTx/>
              <a:buFontTx/>
              <a:buNone/>
            </a:lvl5pPr>
          </a:lstStyle>
          <a:p>
            <a:pPr lvl="0">
              <a:defRPr sz="1800">
                <a:solidFill>
                  <a:srgbClr val="000000"/>
                </a:solidFill>
              </a:defRPr>
            </a:pPr>
            <a:r>
              <a:rPr sz="2800">
                <a:solidFill>
                  <a:srgbClr val="0F496F"/>
                </a:solidFill>
              </a:rPr>
              <a:t>Body Level One</a:t>
            </a:r>
            <a:endParaRPr sz="2800">
              <a:solidFill>
                <a:srgbClr val="0F496F"/>
              </a:solidFill>
            </a:endParaRPr>
          </a:p>
          <a:p>
            <a:pPr lvl="1">
              <a:defRPr sz="1800">
                <a:solidFill>
                  <a:srgbClr val="000000"/>
                </a:solidFill>
              </a:defRPr>
            </a:pPr>
            <a:r>
              <a:rPr sz="2800">
                <a:solidFill>
                  <a:srgbClr val="0F496F"/>
                </a:solidFill>
              </a:rPr>
              <a:t>Body Level Two</a:t>
            </a:r>
            <a:endParaRPr sz="2800">
              <a:solidFill>
                <a:srgbClr val="0F496F"/>
              </a:solidFill>
            </a:endParaRPr>
          </a:p>
          <a:p>
            <a:pPr lvl="2">
              <a:defRPr sz="1800">
                <a:solidFill>
                  <a:srgbClr val="000000"/>
                </a:solidFill>
              </a:defRPr>
            </a:pPr>
            <a:r>
              <a:rPr sz="2800">
                <a:solidFill>
                  <a:srgbClr val="0F496F"/>
                </a:solidFill>
              </a:rPr>
              <a:t>Body Level Three</a:t>
            </a:r>
            <a:endParaRPr sz="2800">
              <a:solidFill>
                <a:srgbClr val="0F496F"/>
              </a:solidFill>
            </a:endParaRPr>
          </a:p>
          <a:p>
            <a:pPr lvl="3">
              <a:defRPr sz="1800">
                <a:solidFill>
                  <a:srgbClr val="000000"/>
                </a:solidFill>
              </a:defRPr>
            </a:pPr>
            <a:r>
              <a:rPr sz="2800">
                <a:solidFill>
                  <a:srgbClr val="0F496F"/>
                </a:solidFill>
              </a:rPr>
              <a:t>Body Level Four</a:t>
            </a:r>
            <a:endParaRPr sz="2800">
              <a:solidFill>
                <a:srgbClr val="0F496F"/>
              </a:solidFill>
            </a:endParaRPr>
          </a:p>
          <a:p>
            <a:pPr lvl="4">
              <a:defRPr sz="1800">
                <a:solidFill>
                  <a:srgbClr val="000000"/>
                </a:solidFill>
              </a:defRPr>
            </a:pPr>
            <a:r>
              <a:rPr sz="2800">
                <a:solidFill>
                  <a:srgbClr val="0F496F"/>
                </a:solidFill>
              </a:rPr>
              <a:t>Body Level Five</a:t>
            </a:r>
          </a:p>
        </p:txBody>
      </p:sp>
      <p:sp>
        <p:nvSpPr>
          <p:cNvPr id="60" name="Shape 60"/>
          <p:cNvSpPr/>
          <p:nvPr>
            <p:ph type="sldNum" sz="quarter" idx="2"/>
          </p:nvPr>
        </p:nvSpPr>
        <p:spPr>
          <a:prstGeom prst="rect">
            <a:avLst/>
          </a:prstGeom>
        </p:spPr>
        <p:txBody>
          <a:bodyPr/>
          <a:lstStyle/>
          <a:p>
            <a:pPr lvl="0"/>
            <a:fld id="{86CB4B4D-7CA3-9044-876B-883B54F8677D}" type="slidenum"/>
          </a:p>
        </p:txBody>
      </p:sp>
      <p:sp>
        <p:nvSpPr>
          <p:cNvPr id="61" name="Shape 61"/>
          <p:cNvSpPr/>
          <p:nvPr/>
        </p:nvSpPr>
        <p:spPr>
          <a:xfrm>
            <a:off x="567265" y="1472382"/>
            <a:ext cx="650241" cy="185013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11200">
                <a:solidFill>
                  <a:srgbClr val="FFFFFF"/>
                </a:solidFill>
              </a:defRPr>
            </a:lvl1pPr>
          </a:lstStyle>
          <a:p>
            <a:pPr lvl="0">
              <a:defRPr sz="1800">
                <a:solidFill>
                  <a:srgbClr val="000000"/>
                </a:solidFill>
              </a:defRPr>
            </a:pPr>
            <a:r>
              <a:rPr sz="11200">
                <a:solidFill>
                  <a:srgbClr val="FFFFFF"/>
                </a:solidFill>
              </a:rPr>
              <a:t>“</a:t>
            </a:r>
          </a:p>
        </p:txBody>
      </p:sp>
      <p:sp>
        <p:nvSpPr>
          <p:cNvPr id="62" name="Shape 62"/>
          <p:cNvSpPr/>
          <p:nvPr/>
        </p:nvSpPr>
        <p:spPr>
          <a:xfrm>
            <a:off x="10971106" y="3559186"/>
            <a:ext cx="650241" cy="185013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sz="11200">
                <a:solidFill>
                  <a:srgbClr val="FFFFFF"/>
                </a:solidFill>
              </a:defRPr>
            </a:lvl1pPr>
          </a:lstStyle>
          <a:p>
            <a:pPr lvl="0">
              <a:defRPr sz="1800">
                <a:solidFill>
                  <a:srgbClr val="000000"/>
                </a:solidFill>
              </a:defRPr>
            </a:pPr>
            <a:r>
              <a:rPr sz="11200">
                <a:solidFill>
                  <a:srgbClr val="FFFFFF"/>
                </a:solidFill>
              </a:rPr>
              <a:t>”</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Name Card">
    <p:spTree>
      <p:nvGrpSpPr>
        <p:cNvPr id="1" name=""/>
        <p:cNvGrpSpPr/>
        <p:nvPr/>
      </p:nvGrpSpPr>
      <p:grpSpPr>
        <a:xfrm>
          <a:off x="0" y="0"/>
          <a:ext cx="0" cy="0"/>
          <a:chOff x="0" y="0"/>
          <a:chExt cx="0" cy="0"/>
        </a:xfrm>
      </p:grpSpPr>
      <p:sp>
        <p:nvSpPr>
          <p:cNvPr id="64" name="Shape 64"/>
          <p:cNvSpPr/>
          <p:nvPr>
            <p:ph type="title"/>
          </p:nvPr>
        </p:nvSpPr>
        <p:spPr>
          <a:xfrm>
            <a:off x="729825" y="3048000"/>
            <a:ext cx="9103362" cy="3639361"/>
          </a:xfrm>
          <a:prstGeom prst="rect">
            <a:avLst/>
          </a:prstGeom>
        </p:spPr>
        <p:txBody>
          <a:bodyPr anchor="b"/>
          <a:lstStyle>
            <a:lvl1pPr>
              <a:defRPr sz="4400"/>
            </a:lvl1pPr>
          </a:lstStyle>
          <a:p>
            <a:pPr lvl="0">
              <a:defRPr cap="none" sz="1800">
                <a:solidFill>
                  <a:srgbClr val="000000"/>
                </a:solidFill>
              </a:defRPr>
            </a:pPr>
            <a:r>
              <a:rPr cap="all" sz="4400">
                <a:solidFill>
                  <a:srgbClr val="FFFFFF"/>
                </a:solidFill>
              </a:rPr>
              <a:t>Title Text</a:t>
            </a:r>
          </a:p>
        </p:txBody>
      </p:sp>
      <p:sp>
        <p:nvSpPr>
          <p:cNvPr id="65" name="Shape 65"/>
          <p:cNvSpPr/>
          <p:nvPr>
            <p:ph type="body" idx="1"/>
          </p:nvPr>
        </p:nvSpPr>
        <p:spPr>
          <a:xfrm>
            <a:off x="729824" y="6694379"/>
            <a:ext cx="9105058" cy="1840022"/>
          </a:xfrm>
          <a:prstGeom prst="rect">
            <a:avLst/>
          </a:prstGeom>
        </p:spPr>
        <p:txBody>
          <a:bodyPr/>
          <a:lstStyle>
            <a:lvl1pPr marL="0" indent="0">
              <a:buClrTx/>
              <a:buSzTx/>
              <a:buFontTx/>
              <a:buNone/>
            </a:lvl1pPr>
            <a:lvl2pPr marL="0" indent="457200">
              <a:buClrTx/>
              <a:buSzTx/>
              <a:buFontTx/>
              <a:buNone/>
            </a:lvl2pPr>
            <a:lvl3pPr marL="0" indent="914400">
              <a:buClrTx/>
              <a:buSzTx/>
              <a:buFontTx/>
              <a:buNone/>
            </a:lvl3pPr>
            <a:lvl4pPr marL="0" indent="1371600">
              <a:buClrTx/>
              <a:buSzTx/>
              <a:buFontTx/>
              <a:buNone/>
            </a:lvl4pPr>
            <a:lvl5pPr marL="0" indent="1828800">
              <a:buClrTx/>
              <a:buSzTx/>
              <a:buFontTx/>
              <a:buNone/>
            </a:lvl5pPr>
          </a:lstStyle>
          <a:p>
            <a:pPr lvl="0">
              <a:defRPr sz="1800">
                <a:solidFill>
                  <a:srgbClr val="000000"/>
                </a:solidFill>
              </a:defRPr>
            </a:pPr>
            <a:r>
              <a:rPr sz="2800">
                <a:solidFill>
                  <a:srgbClr val="0F496F"/>
                </a:solidFill>
              </a:rPr>
              <a:t>Body Level One</a:t>
            </a:r>
            <a:endParaRPr sz="2800">
              <a:solidFill>
                <a:srgbClr val="0F496F"/>
              </a:solidFill>
            </a:endParaRPr>
          </a:p>
          <a:p>
            <a:pPr lvl="1">
              <a:defRPr sz="1800">
                <a:solidFill>
                  <a:srgbClr val="000000"/>
                </a:solidFill>
              </a:defRPr>
            </a:pPr>
            <a:r>
              <a:rPr sz="2800">
                <a:solidFill>
                  <a:srgbClr val="0F496F"/>
                </a:solidFill>
              </a:rPr>
              <a:t>Body Level Two</a:t>
            </a:r>
            <a:endParaRPr sz="2800">
              <a:solidFill>
                <a:srgbClr val="0F496F"/>
              </a:solidFill>
            </a:endParaRPr>
          </a:p>
          <a:p>
            <a:pPr lvl="2">
              <a:defRPr sz="1800">
                <a:solidFill>
                  <a:srgbClr val="000000"/>
                </a:solidFill>
              </a:defRPr>
            </a:pPr>
            <a:r>
              <a:rPr sz="2800">
                <a:solidFill>
                  <a:srgbClr val="0F496F"/>
                </a:solidFill>
              </a:rPr>
              <a:t>Body Level Three</a:t>
            </a:r>
            <a:endParaRPr sz="2800">
              <a:solidFill>
                <a:srgbClr val="0F496F"/>
              </a:solidFill>
            </a:endParaRPr>
          </a:p>
          <a:p>
            <a:pPr lvl="3">
              <a:defRPr sz="1800">
                <a:solidFill>
                  <a:srgbClr val="000000"/>
                </a:solidFill>
              </a:defRPr>
            </a:pPr>
            <a:r>
              <a:rPr sz="2800">
                <a:solidFill>
                  <a:srgbClr val="0F496F"/>
                </a:solidFill>
              </a:rPr>
              <a:t>Body Level Four</a:t>
            </a:r>
            <a:endParaRPr sz="2800">
              <a:solidFill>
                <a:srgbClr val="0F496F"/>
              </a:solidFill>
            </a:endParaRPr>
          </a:p>
          <a:p>
            <a:pPr lvl="4">
              <a:defRPr sz="1800">
                <a:solidFill>
                  <a:srgbClr val="000000"/>
                </a:solidFill>
              </a:defRPr>
            </a:pPr>
            <a:r>
              <a:rPr sz="2800">
                <a:solidFill>
                  <a:srgbClr val="0F496F"/>
                </a:solidFill>
              </a:rPr>
              <a:t>Body Level Five</a:t>
            </a:r>
          </a:p>
        </p:txBody>
      </p:sp>
      <p:sp>
        <p:nvSpPr>
          <p:cNvPr id="66" name="Shape 6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Quote Name Card">
    <p:spTree>
      <p:nvGrpSpPr>
        <p:cNvPr id="1" name=""/>
        <p:cNvGrpSpPr/>
        <p:nvPr/>
      </p:nvGrpSpPr>
      <p:grpSpPr>
        <a:xfrm>
          <a:off x="0" y="0"/>
          <a:ext cx="0" cy="0"/>
          <a:chOff x="0" y="0"/>
          <a:chExt cx="0" cy="0"/>
        </a:xfrm>
      </p:grpSpPr>
      <p:sp>
        <p:nvSpPr>
          <p:cNvPr id="68" name="Shape 68"/>
          <p:cNvSpPr/>
          <p:nvPr>
            <p:ph type="title"/>
          </p:nvPr>
        </p:nvSpPr>
        <p:spPr>
          <a:xfrm>
            <a:off x="1217506" y="1798480"/>
            <a:ext cx="9753602" cy="3230559"/>
          </a:xfrm>
          <a:prstGeom prst="rect">
            <a:avLst/>
          </a:prstGeom>
        </p:spPr>
        <p:txBody>
          <a:bodyPr/>
          <a:lstStyle>
            <a:lvl1pPr>
              <a:defRPr sz="4400"/>
            </a:lvl1pPr>
          </a:lstStyle>
          <a:p>
            <a:pPr lvl="0">
              <a:defRPr cap="none" sz="1800">
                <a:solidFill>
                  <a:srgbClr val="000000"/>
                </a:solidFill>
              </a:defRPr>
            </a:pPr>
            <a:r>
              <a:rPr cap="all" sz="4400">
                <a:solidFill>
                  <a:srgbClr val="FFFFFF"/>
                </a:solidFill>
              </a:rPr>
              <a:t>Title Text</a:t>
            </a:r>
          </a:p>
        </p:txBody>
      </p:sp>
      <p:sp>
        <p:nvSpPr>
          <p:cNvPr id="69" name="Shape 69"/>
          <p:cNvSpPr/>
          <p:nvPr>
            <p:ph type="body" idx="1"/>
          </p:nvPr>
        </p:nvSpPr>
        <p:spPr>
          <a:xfrm>
            <a:off x="729825" y="5029038"/>
            <a:ext cx="9103363" cy="1500456"/>
          </a:xfrm>
          <a:prstGeom prst="rect">
            <a:avLst/>
          </a:prstGeom>
        </p:spPr>
        <p:txBody>
          <a:bodyPr anchor="b"/>
          <a:lstStyle>
            <a:lvl1pPr marL="285750" indent="-571500">
              <a:buClrTx/>
              <a:buSzTx/>
              <a:buFontTx/>
              <a:buNone/>
              <a:defRPr cap="all" sz="3400">
                <a:solidFill>
                  <a:srgbClr val="FFFFFF"/>
                </a:solidFill>
              </a:defRPr>
            </a:lvl1pPr>
            <a:lvl2pPr marL="996950" indent="-539750">
              <a:buClrTx/>
              <a:buFontTx/>
              <a:defRPr cap="all" sz="3400">
                <a:solidFill>
                  <a:srgbClr val="FFFFFF"/>
                </a:solidFill>
              </a:defRPr>
            </a:lvl2pPr>
            <a:lvl3pPr marL="1521618" indent="-607218">
              <a:buClrTx/>
              <a:buFontTx/>
              <a:defRPr cap="all" sz="3400">
                <a:solidFill>
                  <a:srgbClr val="FFFFFF"/>
                </a:solidFill>
              </a:defRPr>
            </a:lvl3pPr>
            <a:lvl4pPr marL="1787978" indent="-416378">
              <a:buClrTx/>
              <a:buFontTx/>
              <a:defRPr cap="all" sz="3400">
                <a:solidFill>
                  <a:srgbClr val="FFFFFF"/>
                </a:solidFill>
              </a:defRPr>
            </a:lvl4pPr>
            <a:lvl5pPr marL="2245178" indent="-416378">
              <a:buClrTx/>
              <a:buFontTx/>
              <a:defRPr cap="all" sz="3400">
                <a:solidFill>
                  <a:srgbClr val="FFFFFF"/>
                </a:solidFill>
              </a:defRPr>
            </a:lvl5pPr>
          </a:lstStyle>
          <a:p>
            <a:pPr lvl="0">
              <a:defRPr cap="none" sz="1800">
                <a:solidFill>
                  <a:srgbClr val="000000"/>
                </a:solidFill>
              </a:defRPr>
            </a:pPr>
            <a:r>
              <a:rPr cap="all" sz="3400">
                <a:solidFill>
                  <a:srgbClr val="FFFFFF"/>
                </a:solidFill>
              </a:rPr>
              <a:t>Body Level One</a:t>
            </a:r>
            <a:endParaRPr cap="all" sz="3400">
              <a:solidFill>
                <a:srgbClr val="FFFFFF"/>
              </a:solidFill>
            </a:endParaRPr>
          </a:p>
          <a:p>
            <a:pPr lvl="1">
              <a:defRPr cap="none" sz="1800">
                <a:solidFill>
                  <a:srgbClr val="000000"/>
                </a:solidFill>
              </a:defRPr>
            </a:pPr>
            <a:r>
              <a:rPr cap="all" sz="3400">
                <a:solidFill>
                  <a:srgbClr val="FFFFFF"/>
                </a:solidFill>
              </a:rPr>
              <a:t>Body Level Two</a:t>
            </a:r>
            <a:endParaRPr cap="all" sz="3400">
              <a:solidFill>
                <a:srgbClr val="FFFFFF"/>
              </a:solidFill>
            </a:endParaRPr>
          </a:p>
          <a:p>
            <a:pPr lvl="2">
              <a:defRPr cap="none" sz="1800">
                <a:solidFill>
                  <a:srgbClr val="000000"/>
                </a:solidFill>
              </a:defRPr>
            </a:pPr>
            <a:r>
              <a:rPr cap="all" sz="3400">
                <a:solidFill>
                  <a:srgbClr val="FFFFFF"/>
                </a:solidFill>
              </a:rPr>
              <a:t>Body Level Three</a:t>
            </a:r>
            <a:endParaRPr cap="all" sz="3400">
              <a:solidFill>
                <a:srgbClr val="FFFFFF"/>
              </a:solidFill>
            </a:endParaRPr>
          </a:p>
          <a:p>
            <a:pPr lvl="3">
              <a:defRPr cap="none" sz="1800">
                <a:solidFill>
                  <a:srgbClr val="000000"/>
                </a:solidFill>
              </a:defRPr>
            </a:pPr>
            <a:r>
              <a:rPr cap="all" sz="3400">
                <a:solidFill>
                  <a:srgbClr val="FFFFFF"/>
                </a:solidFill>
              </a:rPr>
              <a:t>Body Level Four</a:t>
            </a:r>
            <a:endParaRPr cap="all" sz="3400">
              <a:solidFill>
                <a:srgbClr val="FFFFFF"/>
              </a:solidFill>
            </a:endParaRPr>
          </a:p>
          <a:p>
            <a:pPr lvl="4">
              <a:defRPr cap="none" sz="1800">
                <a:solidFill>
                  <a:srgbClr val="000000"/>
                </a:solidFill>
              </a:defRPr>
            </a:pPr>
            <a:r>
              <a:rPr cap="all" sz="3400">
                <a:solidFill>
                  <a:srgbClr val="FFFFFF"/>
                </a:solidFill>
              </a:rPr>
              <a:t>Body Level Five</a:t>
            </a:r>
          </a:p>
        </p:txBody>
      </p:sp>
      <p:sp>
        <p:nvSpPr>
          <p:cNvPr id="70" name="Shape 70"/>
          <p:cNvSpPr/>
          <p:nvPr>
            <p:ph type="sldNum" sz="quarter" idx="2"/>
          </p:nvPr>
        </p:nvSpPr>
        <p:spPr>
          <a:prstGeom prst="rect">
            <a:avLst/>
          </a:prstGeom>
        </p:spPr>
        <p:txBody>
          <a:bodyPr/>
          <a:lstStyle/>
          <a:p>
            <a:pPr lvl="0"/>
            <a:fld id="{86CB4B4D-7CA3-9044-876B-883B54F8677D}" type="slidenum"/>
          </a:p>
        </p:txBody>
      </p:sp>
      <p:sp>
        <p:nvSpPr>
          <p:cNvPr id="71" name="Shape 71"/>
          <p:cNvSpPr/>
          <p:nvPr/>
        </p:nvSpPr>
        <p:spPr>
          <a:xfrm>
            <a:off x="567265" y="1472382"/>
            <a:ext cx="650241" cy="185013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11200">
                <a:solidFill>
                  <a:srgbClr val="FFFFFF"/>
                </a:solidFill>
              </a:defRPr>
            </a:lvl1pPr>
          </a:lstStyle>
          <a:p>
            <a:pPr lvl="0">
              <a:defRPr sz="1800">
                <a:solidFill>
                  <a:srgbClr val="000000"/>
                </a:solidFill>
              </a:defRPr>
            </a:pPr>
            <a:r>
              <a:rPr sz="11200">
                <a:solidFill>
                  <a:srgbClr val="FFFFFF"/>
                </a:solidFill>
              </a:rPr>
              <a:t>“</a:t>
            </a:r>
          </a:p>
        </p:txBody>
      </p:sp>
      <p:sp>
        <p:nvSpPr>
          <p:cNvPr id="72" name="Shape 72"/>
          <p:cNvSpPr/>
          <p:nvPr/>
        </p:nvSpPr>
        <p:spPr>
          <a:xfrm>
            <a:off x="10971106" y="3559186"/>
            <a:ext cx="650241" cy="185013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sz="11200">
                <a:solidFill>
                  <a:srgbClr val="FFFFFF"/>
                </a:solidFill>
              </a:defRPr>
            </a:lvl1pPr>
          </a:lstStyle>
          <a:p>
            <a:pPr lvl="0">
              <a:defRPr sz="1800">
                <a:solidFill>
                  <a:srgbClr val="000000"/>
                </a:solidFill>
              </a:defRPr>
            </a:pPr>
            <a:r>
              <a:rPr sz="11200">
                <a:solidFill>
                  <a:srgbClr val="FFFFFF"/>
                </a:solidFill>
              </a:rPr>
              <a: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rue or False">
    <p:spTree>
      <p:nvGrpSpPr>
        <p:cNvPr id="1" name=""/>
        <p:cNvGrpSpPr/>
        <p:nvPr/>
      </p:nvGrpSpPr>
      <p:grpSpPr>
        <a:xfrm>
          <a:off x="0" y="0"/>
          <a:ext cx="0" cy="0"/>
          <a:chOff x="0" y="0"/>
          <a:chExt cx="0" cy="0"/>
        </a:xfrm>
      </p:grpSpPr>
      <p:sp>
        <p:nvSpPr>
          <p:cNvPr id="74" name="Shape 74"/>
          <p:cNvSpPr/>
          <p:nvPr>
            <p:ph type="title"/>
          </p:nvPr>
        </p:nvSpPr>
        <p:spPr>
          <a:xfrm>
            <a:off x="729826" y="1798480"/>
            <a:ext cx="10728962" cy="3230559"/>
          </a:xfrm>
          <a:prstGeom prst="rect">
            <a:avLst/>
          </a:prstGeom>
        </p:spPr>
        <p:txBody>
          <a:bodyPr/>
          <a:lstStyle/>
          <a:p>
            <a:pPr lvl="0">
              <a:defRPr cap="none" sz="1800">
                <a:solidFill>
                  <a:srgbClr val="000000"/>
                </a:solidFill>
              </a:defRPr>
            </a:pPr>
            <a:r>
              <a:rPr cap="all" sz="5000">
                <a:solidFill>
                  <a:srgbClr val="FFFFFF"/>
                </a:solidFill>
              </a:rPr>
              <a:t>Title Text</a:t>
            </a:r>
          </a:p>
        </p:txBody>
      </p:sp>
      <p:sp>
        <p:nvSpPr>
          <p:cNvPr id="75" name="Shape 75"/>
          <p:cNvSpPr/>
          <p:nvPr>
            <p:ph type="body" idx="1"/>
          </p:nvPr>
        </p:nvSpPr>
        <p:spPr>
          <a:xfrm>
            <a:off x="729825" y="5029038"/>
            <a:ext cx="9103362" cy="1274679"/>
          </a:xfrm>
          <a:prstGeom prst="rect">
            <a:avLst/>
          </a:prstGeom>
        </p:spPr>
        <p:txBody>
          <a:bodyPr anchor="b"/>
          <a:lstStyle>
            <a:lvl1pPr marL="285750" indent="-571500">
              <a:buClrTx/>
              <a:buSzTx/>
              <a:buFontTx/>
              <a:buNone/>
              <a:defRPr cap="all" sz="3400">
                <a:solidFill>
                  <a:srgbClr val="FFFFFF"/>
                </a:solidFill>
              </a:defRPr>
            </a:lvl1pPr>
            <a:lvl2pPr marL="996950" indent="-539750">
              <a:buClrTx/>
              <a:buFontTx/>
              <a:defRPr cap="all" sz="3400">
                <a:solidFill>
                  <a:srgbClr val="FFFFFF"/>
                </a:solidFill>
              </a:defRPr>
            </a:lvl2pPr>
            <a:lvl3pPr marL="1521618" indent="-607218">
              <a:buClrTx/>
              <a:buFontTx/>
              <a:defRPr cap="all" sz="3400">
                <a:solidFill>
                  <a:srgbClr val="FFFFFF"/>
                </a:solidFill>
              </a:defRPr>
            </a:lvl3pPr>
            <a:lvl4pPr marL="1787978" indent="-416378">
              <a:buClrTx/>
              <a:buFontTx/>
              <a:defRPr cap="all" sz="3400">
                <a:solidFill>
                  <a:srgbClr val="FFFFFF"/>
                </a:solidFill>
              </a:defRPr>
            </a:lvl4pPr>
            <a:lvl5pPr marL="2245178" indent="-416378">
              <a:buClrTx/>
              <a:buFontTx/>
              <a:defRPr cap="all" sz="3400">
                <a:solidFill>
                  <a:srgbClr val="FFFFFF"/>
                </a:solidFill>
              </a:defRPr>
            </a:lvl5pPr>
          </a:lstStyle>
          <a:p>
            <a:pPr lvl="0">
              <a:defRPr cap="none" sz="1800">
                <a:solidFill>
                  <a:srgbClr val="000000"/>
                </a:solidFill>
              </a:defRPr>
            </a:pPr>
            <a:r>
              <a:rPr cap="all" sz="3400">
                <a:solidFill>
                  <a:srgbClr val="FFFFFF"/>
                </a:solidFill>
              </a:rPr>
              <a:t>Body Level One</a:t>
            </a:r>
            <a:endParaRPr cap="all" sz="3400">
              <a:solidFill>
                <a:srgbClr val="FFFFFF"/>
              </a:solidFill>
            </a:endParaRPr>
          </a:p>
          <a:p>
            <a:pPr lvl="1">
              <a:defRPr cap="none" sz="1800">
                <a:solidFill>
                  <a:srgbClr val="000000"/>
                </a:solidFill>
              </a:defRPr>
            </a:pPr>
            <a:r>
              <a:rPr cap="all" sz="3400">
                <a:solidFill>
                  <a:srgbClr val="FFFFFF"/>
                </a:solidFill>
              </a:rPr>
              <a:t>Body Level Two</a:t>
            </a:r>
            <a:endParaRPr cap="all" sz="3400">
              <a:solidFill>
                <a:srgbClr val="FFFFFF"/>
              </a:solidFill>
            </a:endParaRPr>
          </a:p>
          <a:p>
            <a:pPr lvl="2">
              <a:defRPr cap="none" sz="1800">
                <a:solidFill>
                  <a:srgbClr val="000000"/>
                </a:solidFill>
              </a:defRPr>
            </a:pPr>
            <a:r>
              <a:rPr cap="all" sz="3400">
                <a:solidFill>
                  <a:srgbClr val="FFFFFF"/>
                </a:solidFill>
              </a:rPr>
              <a:t>Body Level Three</a:t>
            </a:r>
            <a:endParaRPr cap="all" sz="3400">
              <a:solidFill>
                <a:srgbClr val="FFFFFF"/>
              </a:solidFill>
            </a:endParaRPr>
          </a:p>
          <a:p>
            <a:pPr lvl="3">
              <a:defRPr cap="none" sz="1800">
                <a:solidFill>
                  <a:srgbClr val="000000"/>
                </a:solidFill>
              </a:defRPr>
            </a:pPr>
            <a:r>
              <a:rPr cap="all" sz="3400">
                <a:solidFill>
                  <a:srgbClr val="FFFFFF"/>
                </a:solidFill>
              </a:rPr>
              <a:t>Body Level Four</a:t>
            </a:r>
            <a:endParaRPr cap="all" sz="3400">
              <a:solidFill>
                <a:srgbClr val="FFFFFF"/>
              </a:solidFill>
            </a:endParaRPr>
          </a:p>
          <a:p>
            <a:pPr lvl="4">
              <a:defRPr cap="none" sz="1800">
                <a:solidFill>
                  <a:srgbClr val="000000"/>
                </a:solidFill>
              </a:defRPr>
            </a:pPr>
            <a:r>
              <a:rPr cap="all" sz="3400">
                <a:solidFill>
                  <a:srgbClr val="FFFFFF"/>
                </a:solidFill>
              </a:rPr>
              <a:t>Body Level Five</a:t>
            </a:r>
          </a:p>
        </p:txBody>
      </p:sp>
      <p:sp>
        <p:nvSpPr>
          <p:cNvPr id="76" name="Shape 7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78" name="Shape 78"/>
          <p:cNvSpPr/>
          <p:nvPr>
            <p:ph type="title"/>
          </p:nvPr>
        </p:nvSpPr>
        <p:spPr>
          <a:xfrm>
            <a:off x="729825" y="5939459"/>
            <a:ext cx="9103362" cy="1739995"/>
          </a:xfrm>
          <a:prstGeom prst="rect">
            <a:avLst/>
          </a:prstGeom>
        </p:spPr>
        <p:txBody>
          <a:bodyPr/>
          <a:lstStyle/>
          <a:p>
            <a:pPr lvl="0">
              <a:defRPr cap="none" sz="1800">
                <a:solidFill>
                  <a:srgbClr val="000000"/>
                </a:solidFill>
              </a:defRPr>
            </a:pPr>
            <a:r>
              <a:rPr cap="all" sz="5000">
                <a:solidFill>
                  <a:srgbClr val="FFFFFF"/>
                </a:solidFill>
              </a:rPr>
              <a:t>Title Text</a:t>
            </a:r>
          </a:p>
        </p:txBody>
      </p:sp>
      <p:sp>
        <p:nvSpPr>
          <p:cNvPr id="79" name="Shape 79"/>
          <p:cNvSpPr/>
          <p:nvPr>
            <p:ph type="body" idx="1"/>
          </p:nvPr>
        </p:nvSpPr>
        <p:spPr>
          <a:xfrm>
            <a:off x="729825" y="1950719"/>
            <a:ext cx="9103362" cy="3988741"/>
          </a:xfrm>
          <a:prstGeom prst="rect">
            <a:avLst/>
          </a:prstGeom>
        </p:spPr>
        <p:txBody>
          <a:bodyPr/>
          <a:lstStyle/>
          <a:p>
            <a:pPr lvl="0">
              <a:defRPr sz="1800">
                <a:solidFill>
                  <a:srgbClr val="000000"/>
                </a:solidFill>
              </a:defRPr>
            </a:pPr>
            <a:r>
              <a:rPr sz="2800">
                <a:solidFill>
                  <a:srgbClr val="0F496F"/>
                </a:solidFill>
              </a:rPr>
              <a:t>Body Level One</a:t>
            </a:r>
            <a:endParaRPr sz="2800">
              <a:solidFill>
                <a:srgbClr val="0F496F"/>
              </a:solidFill>
            </a:endParaRPr>
          </a:p>
          <a:p>
            <a:pPr lvl="1">
              <a:defRPr sz="1800">
                <a:solidFill>
                  <a:srgbClr val="000000"/>
                </a:solidFill>
              </a:defRPr>
            </a:pPr>
            <a:r>
              <a:rPr sz="2800">
                <a:solidFill>
                  <a:srgbClr val="0F496F"/>
                </a:solidFill>
              </a:rPr>
              <a:t>Body Level Two</a:t>
            </a:r>
            <a:endParaRPr sz="2800">
              <a:solidFill>
                <a:srgbClr val="0F496F"/>
              </a:solidFill>
            </a:endParaRPr>
          </a:p>
          <a:p>
            <a:pPr lvl="2">
              <a:defRPr sz="1800">
                <a:solidFill>
                  <a:srgbClr val="000000"/>
                </a:solidFill>
              </a:defRPr>
            </a:pPr>
            <a:r>
              <a:rPr sz="2800">
                <a:solidFill>
                  <a:srgbClr val="0F496F"/>
                </a:solidFill>
              </a:rPr>
              <a:t>Body Level Three</a:t>
            </a:r>
            <a:endParaRPr sz="2800">
              <a:solidFill>
                <a:srgbClr val="0F496F"/>
              </a:solidFill>
            </a:endParaRPr>
          </a:p>
          <a:p>
            <a:pPr lvl="3">
              <a:defRPr sz="1800">
                <a:solidFill>
                  <a:srgbClr val="000000"/>
                </a:solidFill>
              </a:defRPr>
            </a:pPr>
            <a:r>
              <a:rPr sz="2800">
                <a:solidFill>
                  <a:srgbClr val="0F496F"/>
                </a:solidFill>
              </a:rPr>
              <a:t>Body Level Four</a:t>
            </a:r>
            <a:endParaRPr sz="2800">
              <a:solidFill>
                <a:srgbClr val="0F496F"/>
              </a:solidFill>
            </a:endParaRPr>
          </a:p>
          <a:p>
            <a:pPr lvl="4">
              <a:defRPr sz="1800">
                <a:solidFill>
                  <a:srgbClr val="000000"/>
                </a:solidFill>
              </a:defRPr>
            </a:pPr>
            <a:r>
              <a:rPr sz="2800">
                <a:solidFill>
                  <a:srgbClr val="0F496F"/>
                </a:solidFill>
              </a:rPr>
              <a:t>Body Level Five</a:t>
            </a:r>
          </a:p>
        </p:txBody>
      </p:sp>
      <p:sp>
        <p:nvSpPr>
          <p:cNvPr id="80" name="Shape 8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82" name="Shape 82"/>
          <p:cNvSpPr/>
          <p:nvPr>
            <p:ph type="title"/>
          </p:nvPr>
        </p:nvSpPr>
        <p:spPr>
          <a:prstGeom prst="rect">
            <a:avLst/>
          </a:prstGeom>
        </p:spPr>
        <p:txBody>
          <a:bodyPr/>
          <a:lstStyle/>
          <a:p>
            <a:pPr lvl="0">
              <a:defRPr cap="none" sz="1800">
                <a:solidFill>
                  <a:srgbClr val="000000"/>
                </a:solidFill>
              </a:defRPr>
            </a:pPr>
            <a:r>
              <a:rPr cap="all" sz="5000">
                <a:solidFill>
                  <a:srgbClr val="FFFFFF"/>
                </a:solidFill>
              </a:rPr>
              <a:t>Title Text</a:t>
            </a:r>
          </a:p>
        </p:txBody>
      </p:sp>
      <p:sp>
        <p:nvSpPr>
          <p:cNvPr id="83" name="Shape 83"/>
          <p:cNvSpPr/>
          <p:nvPr>
            <p:ph type="body" idx="1"/>
          </p:nvPr>
        </p:nvSpPr>
        <p:spPr>
          <a:prstGeom prst="rect">
            <a:avLst/>
          </a:prstGeom>
        </p:spPr>
        <p:txBody>
          <a:bodyPr/>
          <a:lstStyle/>
          <a:p>
            <a:pPr lvl="0">
              <a:defRPr sz="1800">
                <a:solidFill>
                  <a:srgbClr val="000000"/>
                </a:solidFill>
              </a:defRPr>
            </a:pPr>
            <a:r>
              <a:rPr sz="2800">
                <a:solidFill>
                  <a:srgbClr val="0F496F"/>
                </a:solidFill>
              </a:rPr>
              <a:t>Body Level One</a:t>
            </a:r>
            <a:endParaRPr sz="2800">
              <a:solidFill>
                <a:srgbClr val="0F496F"/>
              </a:solidFill>
            </a:endParaRPr>
          </a:p>
          <a:p>
            <a:pPr lvl="1">
              <a:defRPr sz="1800">
                <a:solidFill>
                  <a:srgbClr val="000000"/>
                </a:solidFill>
              </a:defRPr>
            </a:pPr>
            <a:r>
              <a:rPr sz="2800">
                <a:solidFill>
                  <a:srgbClr val="0F496F"/>
                </a:solidFill>
              </a:rPr>
              <a:t>Body Level Two</a:t>
            </a:r>
            <a:endParaRPr sz="2800">
              <a:solidFill>
                <a:srgbClr val="0F496F"/>
              </a:solidFill>
            </a:endParaRPr>
          </a:p>
          <a:p>
            <a:pPr lvl="2">
              <a:defRPr sz="1800">
                <a:solidFill>
                  <a:srgbClr val="000000"/>
                </a:solidFill>
              </a:defRPr>
            </a:pPr>
            <a:r>
              <a:rPr sz="2800">
                <a:solidFill>
                  <a:srgbClr val="0F496F"/>
                </a:solidFill>
              </a:rPr>
              <a:t>Body Level Three</a:t>
            </a:r>
            <a:endParaRPr sz="2800">
              <a:solidFill>
                <a:srgbClr val="0F496F"/>
              </a:solidFill>
            </a:endParaRPr>
          </a:p>
          <a:p>
            <a:pPr lvl="3">
              <a:defRPr sz="1800">
                <a:solidFill>
                  <a:srgbClr val="000000"/>
                </a:solidFill>
              </a:defRPr>
            </a:pPr>
            <a:r>
              <a:rPr sz="2800">
                <a:solidFill>
                  <a:srgbClr val="0F496F"/>
                </a:solidFill>
              </a:rPr>
              <a:t>Body Level Four</a:t>
            </a:r>
            <a:endParaRPr sz="2800">
              <a:solidFill>
                <a:srgbClr val="0F496F"/>
              </a:solidFill>
            </a:endParaRPr>
          </a:p>
          <a:p>
            <a:pPr lvl="4">
              <a:defRPr sz="1800">
                <a:solidFill>
                  <a:srgbClr val="000000"/>
                </a:solidFill>
              </a:defRPr>
            </a:pPr>
            <a:r>
              <a:rPr sz="2800">
                <a:solidFill>
                  <a:srgbClr val="0F496F"/>
                </a:solidFill>
              </a:rPr>
              <a:t>Body Level Five</a:t>
            </a:r>
          </a:p>
        </p:txBody>
      </p:sp>
      <p:sp>
        <p:nvSpPr>
          <p:cNvPr id="84" name="Shape 8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66D3EE"/>
            </a:gs>
            <a:gs pos="100000">
              <a:srgbClr val="06588E"/>
            </a:gs>
          </a:gsLst>
          <a:lin ang="6120001" scaled="0"/>
        </a:gradFill>
      </p:bgPr>
    </p:bg>
    <p:spTree>
      <p:nvGrpSpPr>
        <p:cNvPr id="1" name=""/>
        <p:cNvGrpSpPr/>
        <p:nvPr/>
      </p:nvGrpSpPr>
      <p:grpSpPr>
        <a:xfrm>
          <a:off x="0" y="0"/>
          <a:ext cx="0" cy="0"/>
          <a:chOff x="0" y="0"/>
          <a:chExt cx="0" cy="0"/>
        </a:xfrm>
      </p:grpSpPr>
      <p:grpSp>
        <p:nvGrpSpPr>
          <p:cNvPr id="7" name="Group 7"/>
          <p:cNvGrpSpPr/>
          <p:nvPr/>
        </p:nvGrpSpPr>
        <p:grpSpPr>
          <a:xfrm>
            <a:off x="9820767" y="4380088"/>
            <a:ext cx="3180649" cy="3422793"/>
            <a:chOff x="0" y="0"/>
            <a:chExt cx="3180648" cy="3422791"/>
          </a:xfrm>
        </p:grpSpPr>
        <p:sp>
          <p:nvSpPr>
            <p:cNvPr id="2" name="Shape 2"/>
            <p:cNvSpPr/>
            <p:nvPr/>
          </p:nvSpPr>
          <p:spPr>
            <a:xfrm flipH="1">
              <a:off x="2206979" y="-1"/>
              <a:ext cx="973669" cy="973668"/>
            </a:xfrm>
            <a:prstGeom prst="line">
              <a:avLst/>
            </a:prstGeom>
            <a:noFill/>
            <a:ln w="3175" cap="rnd">
              <a:solidFill>
                <a:srgbClr val="FFFFFF"/>
              </a:solidFill>
              <a:prstDash val="solid"/>
              <a:bevel/>
            </a:ln>
            <a:effectLst/>
          </p:spPr>
          <p:txBody>
            <a:bodyPr wrap="square" lIns="0" tIns="0" rIns="0" bIns="0" numCol="1" anchor="t">
              <a:noAutofit/>
            </a:bodyPr>
            <a:lstStyle/>
            <a:p>
              <a:pPr lvl="0">
                <a:defRPr sz="1600">
                  <a:latin typeface="+mn-lt"/>
                  <a:ea typeface="+mn-ea"/>
                  <a:cs typeface="+mn-cs"/>
                  <a:sym typeface="Helvetica"/>
                </a:defRPr>
              </a:pPr>
            </a:p>
          </p:txBody>
        </p:sp>
        <p:sp>
          <p:nvSpPr>
            <p:cNvPr id="3" name="Shape 3"/>
            <p:cNvSpPr/>
            <p:nvPr/>
          </p:nvSpPr>
          <p:spPr>
            <a:xfrm flipH="1">
              <a:off x="0" y="242144"/>
              <a:ext cx="3180648" cy="3180648"/>
            </a:xfrm>
            <a:prstGeom prst="line">
              <a:avLst/>
            </a:prstGeom>
            <a:noFill/>
            <a:ln w="3175" cap="rnd">
              <a:solidFill>
                <a:srgbClr val="FFFFFF"/>
              </a:solidFill>
              <a:prstDash val="solid"/>
              <a:bevel/>
            </a:ln>
            <a:effectLst/>
          </p:spPr>
          <p:txBody>
            <a:bodyPr wrap="square" lIns="0" tIns="0" rIns="0" bIns="0" numCol="1" anchor="t">
              <a:noAutofit/>
            </a:bodyPr>
            <a:lstStyle/>
            <a:p>
              <a:pPr lvl="0">
                <a:defRPr sz="1600">
                  <a:latin typeface="+mn-lt"/>
                  <a:ea typeface="+mn-ea"/>
                  <a:cs typeface="+mn-cs"/>
                  <a:sym typeface="Helvetica"/>
                </a:defRPr>
              </a:pPr>
            </a:p>
          </p:txBody>
        </p:sp>
        <p:sp>
          <p:nvSpPr>
            <p:cNvPr id="4" name="Shape 4"/>
            <p:cNvSpPr/>
            <p:nvPr/>
          </p:nvSpPr>
          <p:spPr>
            <a:xfrm flipH="1">
              <a:off x="1157677" y="343182"/>
              <a:ext cx="2022971" cy="2022970"/>
            </a:xfrm>
            <a:prstGeom prst="line">
              <a:avLst/>
            </a:prstGeom>
            <a:noFill/>
            <a:ln w="3175" cap="rnd">
              <a:solidFill>
                <a:srgbClr val="FFFFFF"/>
              </a:solidFill>
              <a:prstDash val="solid"/>
              <a:bevel/>
            </a:ln>
            <a:effectLst/>
          </p:spPr>
          <p:txBody>
            <a:bodyPr wrap="square" lIns="0" tIns="0" rIns="0" bIns="0" numCol="1" anchor="t">
              <a:noAutofit/>
            </a:bodyPr>
            <a:lstStyle/>
            <a:p>
              <a:pPr lvl="0">
                <a:defRPr sz="1600">
                  <a:latin typeface="+mn-lt"/>
                  <a:ea typeface="+mn-ea"/>
                  <a:cs typeface="+mn-cs"/>
                  <a:sym typeface="Helvetica"/>
                </a:defRPr>
              </a:pPr>
            </a:p>
          </p:txBody>
        </p:sp>
        <p:sp>
          <p:nvSpPr>
            <p:cNvPr id="5" name="Shape 5"/>
            <p:cNvSpPr/>
            <p:nvPr/>
          </p:nvSpPr>
          <p:spPr>
            <a:xfrm flipH="1">
              <a:off x="1318543" y="178930"/>
              <a:ext cx="1862104" cy="1862102"/>
            </a:xfrm>
            <a:prstGeom prst="line">
              <a:avLst/>
            </a:prstGeom>
            <a:noFill/>
            <a:ln w="25400" cap="rnd">
              <a:solidFill>
                <a:srgbClr val="FFFFFF"/>
              </a:solidFill>
              <a:prstDash val="solid"/>
              <a:bevel/>
            </a:ln>
            <a:effectLst/>
          </p:spPr>
          <p:txBody>
            <a:bodyPr wrap="square" lIns="0" tIns="0" rIns="0" bIns="0" numCol="1" anchor="t">
              <a:noAutofit/>
            </a:bodyPr>
            <a:lstStyle/>
            <a:p>
              <a:pPr lvl="0">
                <a:defRPr sz="1600">
                  <a:latin typeface="+mn-lt"/>
                  <a:ea typeface="+mn-ea"/>
                  <a:cs typeface="+mn-cs"/>
                  <a:sym typeface="Helvetica"/>
                </a:defRPr>
              </a:pPr>
            </a:p>
          </p:txBody>
        </p:sp>
        <p:sp>
          <p:nvSpPr>
            <p:cNvPr id="6" name="Shape 6"/>
            <p:cNvSpPr/>
            <p:nvPr/>
          </p:nvSpPr>
          <p:spPr>
            <a:xfrm flipH="1">
              <a:off x="1825980" y="767645"/>
              <a:ext cx="1354669" cy="1354667"/>
            </a:xfrm>
            <a:prstGeom prst="line">
              <a:avLst/>
            </a:prstGeom>
            <a:noFill/>
            <a:ln w="25400" cap="rnd">
              <a:solidFill>
                <a:srgbClr val="FFFFFF"/>
              </a:solidFill>
              <a:prstDash val="solid"/>
              <a:bevel/>
            </a:ln>
            <a:effectLst/>
          </p:spPr>
          <p:txBody>
            <a:bodyPr wrap="square" lIns="0" tIns="0" rIns="0" bIns="0" numCol="1" anchor="t">
              <a:noAutofit/>
            </a:bodyPr>
            <a:lstStyle/>
            <a:p>
              <a:pPr lvl="0">
                <a:defRPr sz="1600">
                  <a:latin typeface="+mn-lt"/>
                  <a:ea typeface="+mn-ea"/>
                  <a:cs typeface="+mn-cs"/>
                  <a:sym typeface="Helvetica"/>
                </a:defRPr>
              </a:pPr>
            </a:p>
          </p:txBody>
        </p:sp>
      </p:grpSp>
      <p:sp>
        <p:nvSpPr>
          <p:cNvPr id="8" name="Shape 8"/>
          <p:cNvSpPr/>
          <p:nvPr>
            <p:ph type="title"/>
          </p:nvPr>
        </p:nvSpPr>
        <p:spPr>
          <a:xfrm>
            <a:off x="9264225" y="1219199"/>
            <a:ext cx="2194562" cy="6339841"/>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nchor="ctr">
            <a:normAutofit fontScale="100000" lnSpcReduction="0"/>
          </a:bodyPr>
          <a:lstStyle/>
          <a:p>
            <a:pPr lvl="0">
              <a:defRPr cap="none" sz="1800">
                <a:solidFill>
                  <a:srgbClr val="000000"/>
                </a:solidFill>
              </a:defRPr>
            </a:pPr>
            <a:r>
              <a:rPr cap="all" sz="5000">
                <a:solidFill>
                  <a:srgbClr val="FFFFFF"/>
                </a:solidFill>
              </a:rPr>
              <a:t>Title Text</a:t>
            </a:r>
          </a:p>
        </p:txBody>
      </p:sp>
      <p:sp>
        <p:nvSpPr>
          <p:cNvPr id="9" name="Shape 9"/>
          <p:cNvSpPr/>
          <p:nvPr>
            <p:ph type="body" idx="1"/>
          </p:nvPr>
        </p:nvSpPr>
        <p:spPr>
          <a:xfrm>
            <a:off x="731519" y="1950719"/>
            <a:ext cx="8344748" cy="6583682"/>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normAutofit fontScale="100000" lnSpcReduction="0"/>
          </a:bodyPr>
          <a:lstStyle/>
          <a:p>
            <a:pPr lvl="0">
              <a:defRPr sz="1800">
                <a:solidFill>
                  <a:srgbClr val="000000"/>
                </a:solidFill>
              </a:defRPr>
            </a:pPr>
            <a:r>
              <a:rPr sz="2800">
                <a:solidFill>
                  <a:srgbClr val="0F496F"/>
                </a:solidFill>
              </a:rPr>
              <a:t>Body Level One</a:t>
            </a:r>
            <a:endParaRPr sz="2800">
              <a:solidFill>
                <a:srgbClr val="0F496F"/>
              </a:solidFill>
            </a:endParaRPr>
          </a:p>
          <a:p>
            <a:pPr lvl="1">
              <a:defRPr sz="1800">
                <a:solidFill>
                  <a:srgbClr val="000000"/>
                </a:solidFill>
              </a:defRPr>
            </a:pPr>
            <a:r>
              <a:rPr sz="2800">
                <a:solidFill>
                  <a:srgbClr val="0F496F"/>
                </a:solidFill>
              </a:rPr>
              <a:t>Body Level Two</a:t>
            </a:r>
            <a:endParaRPr sz="2800">
              <a:solidFill>
                <a:srgbClr val="0F496F"/>
              </a:solidFill>
            </a:endParaRPr>
          </a:p>
          <a:p>
            <a:pPr lvl="2">
              <a:defRPr sz="1800">
                <a:solidFill>
                  <a:srgbClr val="000000"/>
                </a:solidFill>
              </a:defRPr>
            </a:pPr>
            <a:r>
              <a:rPr sz="2800">
                <a:solidFill>
                  <a:srgbClr val="0F496F"/>
                </a:solidFill>
              </a:rPr>
              <a:t>Body Level Three</a:t>
            </a:r>
            <a:endParaRPr sz="2800">
              <a:solidFill>
                <a:srgbClr val="0F496F"/>
              </a:solidFill>
            </a:endParaRPr>
          </a:p>
          <a:p>
            <a:pPr lvl="3">
              <a:defRPr sz="1800">
                <a:solidFill>
                  <a:srgbClr val="000000"/>
                </a:solidFill>
              </a:defRPr>
            </a:pPr>
            <a:r>
              <a:rPr sz="2800">
                <a:solidFill>
                  <a:srgbClr val="0F496F"/>
                </a:solidFill>
              </a:rPr>
              <a:t>Body Level Four</a:t>
            </a:r>
            <a:endParaRPr sz="2800">
              <a:solidFill>
                <a:srgbClr val="0F496F"/>
              </a:solidFill>
            </a:endParaRPr>
          </a:p>
          <a:p>
            <a:pPr lvl="4">
              <a:defRPr sz="1800">
                <a:solidFill>
                  <a:srgbClr val="000000"/>
                </a:solidFill>
              </a:defRPr>
            </a:pPr>
            <a:r>
              <a:rPr sz="2800">
                <a:solidFill>
                  <a:srgbClr val="0F496F"/>
                </a:solidFill>
              </a:rPr>
              <a:t>Body Level Five</a:t>
            </a:r>
          </a:p>
        </p:txBody>
      </p:sp>
      <p:sp>
        <p:nvSpPr>
          <p:cNvPr id="10" name="Shape 10"/>
          <p:cNvSpPr/>
          <p:nvPr>
            <p:ph type="sldNum" sz="quarter" idx="2"/>
          </p:nvPr>
        </p:nvSpPr>
        <p:spPr>
          <a:xfrm>
            <a:off x="11054080" y="7100823"/>
            <a:ext cx="1218396" cy="783337"/>
          </a:xfrm>
          <a:prstGeom prst="rect">
            <a:avLst/>
          </a:prstGeom>
          <a:ln w="12700">
            <a:miter lim="400000"/>
          </a:ln>
        </p:spPr>
        <p:txBody>
          <a:bodyPr lIns="48767" tIns="48767" rIns="48767" bIns="48767" anchor="b">
            <a:spAutoFit/>
          </a:bodyPr>
          <a:lstStyle>
            <a:lvl1pPr algn="r">
              <a:defRPr sz="4400">
                <a:solidFill>
                  <a:srgbClr val="0A314A"/>
                </a:solidFill>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spd="med" advClick="1"/>
  <p:txStyles>
    <p:titleStyle>
      <a:lvl1pPr defTabSz="457200">
        <a:defRPr cap="all" sz="5000">
          <a:solidFill>
            <a:srgbClr val="FFFFFF"/>
          </a:solidFill>
          <a:latin typeface="Century Gothic"/>
          <a:ea typeface="Century Gothic"/>
          <a:cs typeface="Century Gothic"/>
          <a:sym typeface="Century Gothic"/>
        </a:defRPr>
      </a:lvl1pPr>
      <a:lvl2pPr defTabSz="457200">
        <a:defRPr cap="all" sz="5000">
          <a:solidFill>
            <a:srgbClr val="FFFFFF"/>
          </a:solidFill>
          <a:latin typeface="Century Gothic"/>
          <a:ea typeface="Century Gothic"/>
          <a:cs typeface="Century Gothic"/>
          <a:sym typeface="Century Gothic"/>
        </a:defRPr>
      </a:lvl2pPr>
      <a:lvl3pPr defTabSz="457200">
        <a:defRPr cap="all" sz="5000">
          <a:solidFill>
            <a:srgbClr val="FFFFFF"/>
          </a:solidFill>
          <a:latin typeface="Century Gothic"/>
          <a:ea typeface="Century Gothic"/>
          <a:cs typeface="Century Gothic"/>
          <a:sym typeface="Century Gothic"/>
        </a:defRPr>
      </a:lvl3pPr>
      <a:lvl4pPr defTabSz="457200">
        <a:defRPr cap="all" sz="5000">
          <a:solidFill>
            <a:srgbClr val="FFFFFF"/>
          </a:solidFill>
          <a:latin typeface="Century Gothic"/>
          <a:ea typeface="Century Gothic"/>
          <a:cs typeface="Century Gothic"/>
          <a:sym typeface="Century Gothic"/>
        </a:defRPr>
      </a:lvl4pPr>
      <a:lvl5pPr defTabSz="457200">
        <a:defRPr cap="all" sz="5000">
          <a:solidFill>
            <a:srgbClr val="FFFFFF"/>
          </a:solidFill>
          <a:latin typeface="Century Gothic"/>
          <a:ea typeface="Century Gothic"/>
          <a:cs typeface="Century Gothic"/>
          <a:sym typeface="Century Gothic"/>
        </a:defRPr>
      </a:lvl5pPr>
      <a:lvl6pPr defTabSz="457200">
        <a:defRPr cap="all" sz="5000">
          <a:solidFill>
            <a:srgbClr val="FFFFFF"/>
          </a:solidFill>
          <a:latin typeface="Century Gothic"/>
          <a:ea typeface="Century Gothic"/>
          <a:cs typeface="Century Gothic"/>
          <a:sym typeface="Century Gothic"/>
        </a:defRPr>
      </a:lvl6pPr>
      <a:lvl7pPr defTabSz="457200">
        <a:defRPr cap="all" sz="5000">
          <a:solidFill>
            <a:srgbClr val="FFFFFF"/>
          </a:solidFill>
          <a:latin typeface="Century Gothic"/>
          <a:ea typeface="Century Gothic"/>
          <a:cs typeface="Century Gothic"/>
          <a:sym typeface="Century Gothic"/>
        </a:defRPr>
      </a:lvl7pPr>
      <a:lvl8pPr defTabSz="457200">
        <a:defRPr cap="all" sz="5000">
          <a:solidFill>
            <a:srgbClr val="FFFFFF"/>
          </a:solidFill>
          <a:latin typeface="Century Gothic"/>
          <a:ea typeface="Century Gothic"/>
          <a:cs typeface="Century Gothic"/>
          <a:sym typeface="Century Gothic"/>
        </a:defRPr>
      </a:lvl8pPr>
      <a:lvl9pPr defTabSz="457200">
        <a:defRPr cap="all" sz="5000">
          <a:solidFill>
            <a:srgbClr val="FFFFFF"/>
          </a:solidFill>
          <a:latin typeface="Century Gothic"/>
          <a:ea typeface="Century Gothic"/>
          <a:cs typeface="Century Gothic"/>
          <a:sym typeface="Century Gothic"/>
        </a:defRPr>
      </a:lvl9pPr>
    </p:titleStyle>
    <p:bodyStyle>
      <a:lvl1pPr marL="400050" indent="-400050" defTabSz="457200">
        <a:spcBef>
          <a:spcPts val="600"/>
        </a:spcBef>
        <a:buClr>
          <a:srgbClr val="FFFFFF"/>
        </a:buClr>
        <a:buSzPct val="80000"/>
        <a:buFont typeface="Wingdings 3"/>
        <a:buChar char=""/>
        <a:defRPr sz="2800">
          <a:solidFill>
            <a:srgbClr val="0F496F"/>
          </a:solidFill>
          <a:latin typeface="Century Gothic"/>
          <a:ea typeface="Century Gothic"/>
          <a:cs typeface="Century Gothic"/>
          <a:sym typeface="Century Gothic"/>
        </a:defRPr>
      </a:lvl1pPr>
      <a:lvl2pPr marL="901700" indent="-444500" defTabSz="457200">
        <a:spcBef>
          <a:spcPts val="600"/>
        </a:spcBef>
        <a:buClr>
          <a:srgbClr val="FFFFFF"/>
        </a:buClr>
        <a:buSzPct val="80000"/>
        <a:buFont typeface="Wingdings 3"/>
        <a:buChar char=""/>
        <a:defRPr sz="2800">
          <a:solidFill>
            <a:srgbClr val="0F496F"/>
          </a:solidFill>
          <a:latin typeface="Century Gothic"/>
          <a:ea typeface="Century Gothic"/>
          <a:cs typeface="Century Gothic"/>
          <a:sym typeface="Century Gothic"/>
        </a:defRPr>
      </a:lvl2pPr>
      <a:lvl3pPr marL="1414462" indent="-500062" defTabSz="457200">
        <a:spcBef>
          <a:spcPts val="600"/>
        </a:spcBef>
        <a:buClr>
          <a:srgbClr val="FFFFFF"/>
        </a:buClr>
        <a:buSzPct val="80000"/>
        <a:buFont typeface="Wingdings 3"/>
        <a:buChar char=""/>
        <a:defRPr sz="2800">
          <a:solidFill>
            <a:srgbClr val="0F496F"/>
          </a:solidFill>
          <a:latin typeface="Century Gothic"/>
          <a:ea typeface="Century Gothic"/>
          <a:cs typeface="Century Gothic"/>
          <a:sym typeface="Century Gothic"/>
        </a:defRPr>
      </a:lvl3pPr>
      <a:lvl4pPr marL="1714500" indent="-342900" defTabSz="457200">
        <a:spcBef>
          <a:spcPts val="600"/>
        </a:spcBef>
        <a:buClr>
          <a:srgbClr val="FFFFFF"/>
        </a:buClr>
        <a:buSzPct val="80000"/>
        <a:buFont typeface="Wingdings 3"/>
        <a:buChar char=""/>
        <a:defRPr sz="2800">
          <a:solidFill>
            <a:srgbClr val="0F496F"/>
          </a:solidFill>
          <a:latin typeface="Century Gothic"/>
          <a:ea typeface="Century Gothic"/>
          <a:cs typeface="Century Gothic"/>
          <a:sym typeface="Century Gothic"/>
        </a:defRPr>
      </a:lvl4pPr>
      <a:lvl5pPr marL="2171700" indent="-342900" defTabSz="457200">
        <a:spcBef>
          <a:spcPts val="600"/>
        </a:spcBef>
        <a:buClr>
          <a:srgbClr val="FFFFFF"/>
        </a:buClr>
        <a:buSzPct val="80000"/>
        <a:buFont typeface="Wingdings 3"/>
        <a:buChar char=""/>
        <a:defRPr sz="2800">
          <a:solidFill>
            <a:srgbClr val="0F496F"/>
          </a:solidFill>
          <a:latin typeface="Century Gothic"/>
          <a:ea typeface="Century Gothic"/>
          <a:cs typeface="Century Gothic"/>
          <a:sym typeface="Century Gothic"/>
        </a:defRPr>
      </a:lvl5pPr>
      <a:lvl6pPr marL="2743200" indent="-457200" defTabSz="457200">
        <a:spcBef>
          <a:spcPts val="600"/>
        </a:spcBef>
        <a:buClr>
          <a:srgbClr val="FFFFFF"/>
        </a:buClr>
        <a:buSzPct val="80000"/>
        <a:buFont typeface="Wingdings 3"/>
        <a:buChar char=""/>
        <a:defRPr sz="2800">
          <a:solidFill>
            <a:srgbClr val="0F496F"/>
          </a:solidFill>
          <a:latin typeface="Century Gothic"/>
          <a:ea typeface="Century Gothic"/>
          <a:cs typeface="Century Gothic"/>
          <a:sym typeface="Century Gothic"/>
        </a:defRPr>
      </a:lvl6pPr>
      <a:lvl7pPr marL="3200400" indent="-457200" defTabSz="457200">
        <a:spcBef>
          <a:spcPts val="600"/>
        </a:spcBef>
        <a:buClr>
          <a:srgbClr val="FFFFFF"/>
        </a:buClr>
        <a:buSzPct val="80000"/>
        <a:buFont typeface="Wingdings 3"/>
        <a:buChar char=""/>
        <a:defRPr sz="2800">
          <a:solidFill>
            <a:srgbClr val="0F496F"/>
          </a:solidFill>
          <a:latin typeface="Century Gothic"/>
          <a:ea typeface="Century Gothic"/>
          <a:cs typeface="Century Gothic"/>
          <a:sym typeface="Century Gothic"/>
        </a:defRPr>
      </a:lvl7pPr>
      <a:lvl8pPr marL="3657600" indent="-457200" defTabSz="457200">
        <a:spcBef>
          <a:spcPts val="600"/>
        </a:spcBef>
        <a:buClr>
          <a:srgbClr val="FFFFFF"/>
        </a:buClr>
        <a:buSzPct val="80000"/>
        <a:buFont typeface="Wingdings 3"/>
        <a:buChar char=""/>
        <a:defRPr sz="2800">
          <a:solidFill>
            <a:srgbClr val="0F496F"/>
          </a:solidFill>
          <a:latin typeface="Century Gothic"/>
          <a:ea typeface="Century Gothic"/>
          <a:cs typeface="Century Gothic"/>
          <a:sym typeface="Century Gothic"/>
        </a:defRPr>
      </a:lvl8pPr>
      <a:lvl9pPr marL="4114800" indent="-457200" defTabSz="457200">
        <a:spcBef>
          <a:spcPts val="600"/>
        </a:spcBef>
        <a:buClr>
          <a:srgbClr val="FFFFFF"/>
        </a:buClr>
        <a:buSzPct val="80000"/>
        <a:buFont typeface="Wingdings 3"/>
        <a:buChar char=""/>
        <a:defRPr sz="2800">
          <a:solidFill>
            <a:srgbClr val="0F496F"/>
          </a:solidFill>
          <a:latin typeface="Century Gothic"/>
          <a:ea typeface="Century Gothic"/>
          <a:cs typeface="Century Gothic"/>
          <a:sym typeface="Century Gothic"/>
        </a:defRPr>
      </a:lvl9pPr>
    </p:bodyStyle>
    <p:otherStyle>
      <a:lvl1pPr algn="r" defTabSz="457200">
        <a:defRPr sz="4400">
          <a:solidFill>
            <a:schemeClr val="tx1"/>
          </a:solidFill>
          <a:latin typeface="+mn-lt"/>
          <a:ea typeface="+mn-ea"/>
          <a:cs typeface="+mn-cs"/>
          <a:sym typeface="Century Gothic"/>
        </a:defRPr>
      </a:lvl1pPr>
      <a:lvl2pPr indent="457200" algn="r" defTabSz="457200">
        <a:defRPr sz="4400">
          <a:solidFill>
            <a:schemeClr val="tx1"/>
          </a:solidFill>
          <a:latin typeface="+mn-lt"/>
          <a:ea typeface="+mn-ea"/>
          <a:cs typeface="+mn-cs"/>
          <a:sym typeface="Century Gothic"/>
        </a:defRPr>
      </a:lvl2pPr>
      <a:lvl3pPr indent="914400" algn="r" defTabSz="457200">
        <a:defRPr sz="4400">
          <a:solidFill>
            <a:schemeClr val="tx1"/>
          </a:solidFill>
          <a:latin typeface="+mn-lt"/>
          <a:ea typeface="+mn-ea"/>
          <a:cs typeface="+mn-cs"/>
          <a:sym typeface="Century Gothic"/>
        </a:defRPr>
      </a:lvl3pPr>
      <a:lvl4pPr indent="1371600" algn="r" defTabSz="457200">
        <a:defRPr sz="4400">
          <a:solidFill>
            <a:schemeClr val="tx1"/>
          </a:solidFill>
          <a:latin typeface="+mn-lt"/>
          <a:ea typeface="+mn-ea"/>
          <a:cs typeface="+mn-cs"/>
          <a:sym typeface="Century Gothic"/>
        </a:defRPr>
      </a:lvl4pPr>
      <a:lvl5pPr indent="1828800" algn="r" defTabSz="457200">
        <a:defRPr sz="4400">
          <a:solidFill>
            <a:schemeClr val="tx1"/>
          </a:solidFill>
          <a:latin typeface="+mn-lt"/>
          <a:ea typeface="+mn-ea"/>
          <a:cs typeface="+mn-cs"/>
          <a:sym typeface="Century Gothic"/>
        </a:defRPr>
      </a:lvl5pPr>
      <a:lvl6pPr indent="2286000" algn="r" defTabSz="457200">
        <a:defRPr sz="4400">
          <a:solidFill>
            <a:schemeClr val="tx1"/>
          </a:solidFill>
          <a:latin typeface="+mn-lt"/>
          <a:ea typeface="+mn-ea"/>
          <a:cs typeface="+mn-cs"/>
          <a:sym typeface="Century Gothic"/>
        </a:defRPr>
      </a:lvl6pPr>
      <a:lvl7pPr indent="2743200" algn="r" defTabSz="457200">
        <a:defRPr sz="4400">
          <a:solidFill>
            <a:schemeClr val="tx1"/>
          </a:solidFill>
          <a:latin typeface="+mn-lt"/>
          <a:ea typeface="+mn-ea"/>
          <a:cs typeface="+mn-cs"/>
          <a:sym typeface="Century Gothic"/>
        </a:defRPr>
      </a:lvl7pPr>
      <a:lvl8pPr indent="3200400" algn="r" defTabSz="457200">
        <a:defRPr sz="4400">
          <a:solidFill>
            <a:schemeClr val="tx1"/>
          </a:solidFill>
          <a:latin typeface="+mn-lt"/>
          <a:ea typeface="+mn-ea"/>
          <a:cs typeface="+mn-cs"/>
          <a:sym typeface="Century Gothic"/>
        </a:defRPr>
      </a:lvl8pPr>
      <a:lvl9pPr indent="3657600" algn="r" defTabSz="457200">
        <a:defRPr sz="4400">
          <a:solidFill>
            <a:schemeClr val="tx1"/>
          </a:solidFill>
          <a:latin typeface="+mn-lt"/>
          <a:ea typeface="+mn-ea"/>
          <a:cs typeface="+mn-cs"/>
          <a:sym typeface="Century Gothic"/>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 name="Shape 88"/>
          <p:cNvSpPr/>
          <p:nvPr>
            <p:ph type="title"/>
          </p:nvPr>
        </p:nvSpPr>
        <p:spPr>
          <a:xfrm>
            <a:off x="729825" y="1950718"/>
            <a:ext cx="8534402" cy="3169922"/>
          </a:xfrm>
          <a:prstGeom prst="rect">
            <a:avLst/>
          </a:prstGeom>
        </p:spPr>
        <p:txBody>
          <a:bodyPr/>
          <a:lstStyle>
            <a:lvl1pPr algn="ctr">
              <a:defRPr sz="6000">
                <a:effectLst>
                  <a:outerShdw sx="100000" sy="100000" kx="0" ky="0" algn="b" rotWithShape="0" blurRad="12700" dist="38100" dir="18900000">
                    <a:srgbClr val="0F496F"/>
                  </a:outerShdw>
                </a:effectLst>
                <a:latin typeface="Futura"/>
                <a:ea typeface="Futura"/>
                <a:cs typeface="Futura"/>
                <a:sym typeface="Futura"/>
              </a:defRPr>
            </a:lvl1pPr>
          </a:lstStyle>
          <a:p>
            <a:pPr lvl="0">
              <a:defRPr cap="none" sz="1800">
                <a:solidFill>
                  <a:srgbClr val="000000"/>
                </a:solidFill>
                <a:effectLst/>
              </a:defRPr>
            </a:pPr>
            <a:r>
              <a:rPr cap="all" sz="6000">
                <a:solidFill>
                  <a:srgbClr val="FFFFFF"/>
                </a:solidFill>
                <a:effectLst>
                  <a:outerShdw sx="100000" sy="100000" kx="0" ky="0" algn="b" rotWithShape="0" blurRad="12700" dist="38100" dir="18900000">
                    <a:srgbClr val="0F496F"/>
                  </a:outerShdw>
                </a:effectLst>
              </a:rPr>
              <a:t>A PILGRIM’S LIFE</a:t>
            </a:r>
          </a:p>
        </p:txBody>
      </p:sp>
      <p:sp>
        <p:nvSpPr>
          <p:cNvPr id="89" name="Shape 89"/>
          <p:cNvSpPr/>
          <p:nvPr>
            <p:ph type="body" idx="1"/>
          </p:nvPr>
        </p:nvSpPr>
        <p:spPr>
          <a:xfrm>
            <a:off x="729825" y="5319324"/>
            <a:ext cx="6827522" cy="2077156"/>
          </a:xfrm>
          <a:prstGeom prst="rect">
            <a:avLst/>
          </a:prstGeom>
        </p:spPr>
        <p:txBody>
          <a:bodyPr/>
          <a:lstStyle/>
          <a:p>
            <a:pPr lvl="0">
              <a:defRPr sz="1800">
                <a:solidFill>
                  <a:srgbClr val="000000"/>
                </a:solidFill>
              </a:defRPr>
            </a:pPr>
            <a:endParaRPr sz="4800">
              <a:solidFill>
                <a:srgbClr val="FFFFFF"/>
              </a:solidFill>
              <a:effectLst>
                <a:outerShdw sx="100000" sy="100000" kx="0" ky="0" algn="b" rotWithShape="0" blurRad="12700" dist="38100" dir="18900000">
                  <a:srgbClr val="FF2600"/>
                </a:outerShdw>
              </a:effectLst>
              <a:latin typeface="Futura"/>
              <a:ea typeface="Futura"/>
              <a:cs typeface="Futura"/>
              <a:sym typeface="Futura"/>
            </a:endParaRPr>
          </a:p>
          <a:p>
            <a:pPr lvl="0" algn="ctr">
              <a:spcBef>
                <a:spcPts val="1100"/>
              </a:spcBef>
              <a:defRPr sz="1800">
                <a:solidFill>
                  <a:srgbClr val="000000"/>
                </a:solidFill>
              </a:defRPr>
            </a:pPr>
            <a:r>
              <a:rPr sz="4800">
                <a:solidFill>
                  <a:srgbClr val="FFFFFF"/>
                </a:solidFill>
                <a:effectLst>
                  <a:outerShdw sx="100000" sy="100000" kx="0" ky="0" algn="b" rotWithShape="0" blurRad="12700" dist="38100" dir="18900000">
                    <a:srgbClr val="FF2600"/>
                  </a:outerShdw>
                </a:effectLst>
                <a:latin typeface="Futura"/>
                <a:ea typeface="Futura"/>
                <a:cs typeface="Futura"/>
                <a:sym typeface="Futura"/>
              </a:rPr>
              <a:t>I Peter 2: 9-12</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100000">
              <a:srgbClr val="FF0000"/>
            </a:gs>
            <a:gs pos="100000">
              <a:srgbClr val="06588E"/>
            </a:gs>
          </a:gsLst>
          <a:lin ang="6120001" scaled="0"/>
        </a:gradFill>
      </p:bgPr>
    </p:bg>
    <p:spTree>
      <p:nvGrpSpPr>
        <p:cNvPr id="1" name=""/>
        <p:cNvGrpSpPr/>
        <p:nvPr/>
      </p:nvGrpSpPr>
      <p:grpSpPr>
        <a:xfrm>
          <a:off x="0" y="0"/>
          <a:ext cx="0" cy="0"/>
          <a:chOff x="0" y="0"/>
          <a:chExt cx="0" cy="0"/>
        </a:xfrm>
      </p:grpSpPr>
      <p:sp>
        <p:nvSpPr>
          <p:cNvPr id="91" name="Shape 91"/>
          <p:cNvSpPr/>
          <p:nvPr>
            <p:ph type="title"/>
          </p:nvPr>
        </p:nvSpPr>
        <p:spPr>
          <a:xfrm>
            <a:off x="409019" y="334964"/>
            <a:ext cx="10589685" cy="9083672"/>
          </a:xfrm>
          <a:prstGeom prst="rect">
            <a:avLst/>
          </a:prstGeom>
        </p:spPr>
        <p:txBody>
          <a:bodyPr/>
          <a:lstStyle>
            <a:lvl1pPr>
              <a:defRPr sz="4400">
                <a:effectLst>
                  <a:outerShdw sx="100000" sy="100000" kx="0" ky="0" algn="b" rotWithShape="0" blurRad="12700" dist="25400" dir="18900000">
                    <a:srgbClr val="0F496F"/>
                  </a:outerShdw>
                </a:effectLst>
                <a:latin typeface="Futura"/>
                <a:ea typeface="Futura"/>
                <a:cs typeface="Futura"/>
                <a:sym typeface="Futura"/>
              </a:defRPr>
            </a:lvl1pPr>
          </a:lstStyle>
          <a:p>
            <a:pPr lvl="0">
              <a:defRPr cap="none" sz="1800">
                <a:solidFill>
                  <a:srgbClr val="000000"/>
                </a:solidFill>
                <a:effectLst/>
              </a:defRPr>
            </a:pPr>
            <a:r>
              <a:rPr cap="all" sz="4400">
                <a:solidFill>
                  <a:srgbClr val="FFFFFF"/>
                </a:solidFill>
                <a:effectLst>
                  <a:outerShdw sx="100000" sy="100000" kx="0" ky="0" algn="b" rotWithShape="0" blurRad="12700" dist="25400" dir="18900000">
                    <a:srgbClr val="0F496F"/>
                  </a:outerShdw>
                </a:effectLst>
              </a:rPr>
              <a:t>9 But you are a chosen generation, a royal priesthood, a holy nation, His own special people, that you may proclaim the praises of Him who called you out of darkness into His marvelous light;  10 who once were not a people but are now the people of God, who had not obtained mercy but now have obtained mercy.</a:t>
            </a:r>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52F61"/>
        </a:solidFill>
      </p:bgPr>
    </p:bg>
    <p:spTree>
      <p:nvGrpSpPr>
        <p:cNvPr id="1" name=""/>
        <p:cNvGrpSpPr/>
        <p:nvPr/>
      </p:nvGrpSpPr>
      <p:grpSpPr>
        <a:xfrm>
          <a:off x="0" y="0"/>
          <a:ext cx="0" cy="0"/>
          <a:chOff x="0" y="0"/>
          <a:chExt cx="0" cy="0"/>
        </a:xfrm>
      </p:grpSpPr>
      <p:sp>
        <p:nvSpPr>
          <p:cNvPr id="93" name="Shape 93"/>
          <p:cNvSpPr/>
          <p:nvPr>
            <p:ph type="title"/>
          </p:nvPr>
        </p:nvSpPr>
        <p:spPr>
          <a:xfrm>
            <a:off x="411575" y="270865"/>
            <a:ext cx="9660326" cy="9211870"/>
          </a:xfrm>
          <a:prstGeom prst="rect">
            <a:avLst/>
          </a:prstGeom>
        </p:spPr>
        <p:txBody>
          <a:bodyPr/>
          <a:lstStyle/>
          <a:p>
            <a:pPr lvl="0" defTabSz="434340">
              <a:defRPr cap="none" sz="1800">
                <a:solidFill>
                  <a:srgbClr val="000000"/>
                </a:solidFill>
              </a:defRPr>
            </a:pPr>
            <a:br>
              <a:rPr cap="all" sz="4180">
                <a:solidFill>
                  <a:srgbClr val="FFFFFF"/>
                </a:solidFill>
                <a:effectLst>
                  <a:outerShdw sx="100000" sy="100000" kx="0" ky="0" algn="b" rotWithShape="0" blurRad="12065" dist="24130" dir="18900000">
                    <a:srgbClr val="FF2600"/>
                  </a:outerShdw>
                </a:effectLst>
                <a:latin typeface="Futura"/>
                <a:ea typeface="Futura"/>
                <a:cs typeface="Futura"/>
                <a:sym typeface="Futura"/>
              </a:rPr>
            </a:br>
            <a:r>
              <a:rPr cap="all" sz="4180">
                <a:solidFill>
                  <a:srgbClr val="FFFFFF"/>
                </a:solidFill>
                <a:effectLst>
                  <a:outerShdw sx="100000" sy="100000" kx="0" ky="0" algn="b" rotWithShape="0" blurRad="12065" dist="24130" dir="18900000">
                    <a:srgbClr val="FF2600"/>
                  </a:outerShdw>
                </a:effectLst>
                <a:latin typeface="Futura"/>
                <a:ea typeface="Futura"/>
                <a:cs typeface="Futura"/>
                <a:sym typeface="Futura"/>
              </a:rPr>
              <a:t>11 Beloved, I beg you as sojourners and pilgrims, abstain from fleshly lusts which war against the soul,  12 having your conduct honorable among the Gentiles, that when they speak against you as evildoers, they may, by your good works which they observe, glorify God in the day of visitation.</a:t>
            </a:r>
            <a:br>
              <a:rPr cap="all" sz="4180">
                <a:solidFill>
                  <a:srgbClr val="FFFFFF"/>
                </a:solidFill>
                <a:effectLst>
                  <a:outerShdw sx="100000" sy="100000" kx="0" ky="0" algn="b" rotWithShape="0" blurRad="12065" dist="24130" dir="18900000">
                    <a:srgbClr val="FF2600"/>
                  </a:outerShdw>
                </a:effectLst>
                <a:latin typeface="Futura"/>
                <a:ea typeface="Futura"/>
                <a:cs typeface="Futura"/>
                <a:sym typeface="Futura"/>
              </a:rPr>
            </a:b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 name="Shape 95"/>
          <p:cNvSpPr/>
          <p:nvPr>
            <p:ph type="title"/>
          </p:nvPr>
        </p:nvSpPr>
        <p:spPr>
          <a:xfrm>
            <a:off x="1041725" y="3758035"/>
            <a:ext cx="9772652" cy="2237530"/>
          </a:xfrm>
          <a:prstGeom prst="rect">
            <a:avLst/>
          </a:prstGeom>
        </p:spPr>
        <p:txBody>
          <a:bodyPr/>
          <a:lstStyle/>
          <a:p>
            <a:pPr lvl="0" defTabSz="452627">
              <a:defRPr cap="none" sz="1800">
                <a:solidFill>
                  <a:srgbClr val="000000"/>
                </a:solidFill>
              </a:defRPr>
            </a:pPr>
            <a:r>
              <a:rPr cap="all" sz="4950">
                <a:solidFill>
                  <a:srgbClr val="FFFFFF"/>
                </a:solidFill>
                <a:effectLst>
                  <a:outerShdw sx="100000" sy="100000" kx="0" ky="0" algn="b" rotWithShape="0" blurRad="12573" dist="25146" dir="18900000">
                    <a:srgbClr val="000000"/>
                  </a:outerShdw>
                </a:effectLst>
                <a:latin typeface="Futura"/>
                <a:ea typeface="Futura"/>
                <a:cs typeface="Futura"/>
                <a:sym typeface="Futura"/>
              </a:rPr>
              <a:t>To live AS PILGRIMS,</a:t>
            </a:r>
            <a:endParaRPr cap="all" sz="4950">
              <a:solidFill>
                <a:srgbClr val="FFFFFF"/>
              </a:solidFill>
              <a:effectLst>
                <a:outerShdw sx="100000" sy="100000" kx="0" ky="0" algn="b" rotWithShape="0" blurRad="12573" dist="25146" dir="18900000">
                  <a:srgbClr val="000000"/>
                </a:outerShdw>
              </a:effectLst>
              <a:latin typeface="Futura"/>
              <a:ea typeface="Futura"/>
              <a:cs typeface="Futura"/>
              <a:sym typeface="Futura"/>
            </a:endParaRPr>
          </a:p>
          <a:p>
            <a:pPr lvl="0" defTabSz="452627">
              <a:defRPr cap="none" sz="1800">
                <a:solidFill>
                  <a:srgbClr val="000000"/>
                </a:solidFill>
              </a:defRPr>
            </a:pPr>
            <a:r>
              <a:rPr cap="all" sz="4950">
                <a:solidFill>
                  <a:srgbClr val="FFFFFF"/>
                </a:solidFill>
                <a:effectLst>
                  <a:outerShdw sx="100000" sy="100000" kx="0" ky="0" algn="b" rotWithShape="0" blurRad="12573" dist="25146" dir="18900000">
                    <a:srgbClr val="000000"/>
                  </a:outerShdw>
                </a:effectLst>
                <a:latin typeface="Futura"/>
                <a:ea typeface="Futura"/>
                <a:cs typeface="Futura"/>
                <a:sym typeface="Futura"/>
              </a:rPr>
              <a:t>THERE IS A ________ TO ADOPT</a:t>
            </a:r>
          </a:p>
        </p:txBody>
      </p:sp>
      <p:sp>
        <p:nvSpPr>
          <p:cNvPr id="96" name="Shape 96"/>
          <p:cNvSpPr/>
          <p:nvPr/>
        </p:nvSpPr>
        <p:spPr>
          <a:xfrm>
            <a:off x="4492950" y="4839507"/>
            <a:ext cx="2940762" cy="916824"/>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defRPr cap="all" sz="5000">
                <a:solidFill>
                  <a:srgbClr val="0F496F"/>
                </a:solidFill>
                <a:effectLst>
                  <a:outerShdw sx="100000" sy="100000" kx="0" ky="0" algn="b" rotWithShape="0" blurRad="12700" dist="25400" dir="18900000">
                    <a:srgbClr val="FFFFFF"/>
                  </a:outerShdw>
                </a:effectLst>
                <a:latin typeface="Futura"/>
                <a:ea typeface="Futura"/>
                <a:cs typeface="Futura"/>
                <a:sym typeface="Futura"/>
              </a:defRPr>
            </a:lvl1pPr>
          </a:lstStyle>
          <a:p>
            <a:pPr lvl="0">
              <a:defRPr cap="none" sz="1800">
                <a:solidFill>
                  <a:srgbClr val="000000"/>
                </a:solidFill>
                <a:effectLst/>
              </a:defRPr>
            </a:pPr>
            <a:r>
              <a:rPr cap="all" sz="5000">
                <a:solidFill>
                  <a:srgbClr val="0F496F"/>
                </a:solidFill>
                <a:effectLst>
                  <a:outerShdw sx="100000" sy="100000" kx="0" ky="0" algn="b" rotWithShape="0" blurRad="12700" dist="25400" dir="18900000">
                    <a:srgbClr val="FFFFFF"/>
                  </a:outerShdw>
                </a:effectLst>
              </a:rPr>
              <a:t>MINDSET</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32" presetID="23" grpId="1" fill="hold">
                                  <p:stCondLst>
                                    <p:cond delay="0"/>
                                  </p:stCondLst>
                                  <p:iterate type="el" backwards="0">
                                    <p:tmAbs val="0"/>
                                  </p:iterate>
                                  <p:childTnLst>
                                    <p:set>
                                      <p:cBhvr>
                                        <p:cTn id="6" fill="hold"/>
                                        <p:tgtEl>
                                          <p:spTgt spid="96"/>
                                        </p:tgtEl>
                                        <p:attrNameLst>
                                          <p:attrName>style.visibility</p:attrName>
                                        </p:attrNameLst>
                                      </p:cBhvr>
                                      <p:to>
                                        <p:strVal val="visible"/>
                                      </p:to>
                                    </p:set>
                                    <p:anim calcmode="lin" valueType="num">
                                      <p:cBhvr>
                                        <p:cTn id="7" dur="2500" fill="hold"/>
                                        <p:tgtEl>
                                          <p:spTgt spid="96"/>
                                        </p:tgtEl>
                                        <p:attrNameLst>
                                          <p:attrName>ppt_w</p:attrName>
                                        </p:attrNameLst>
                                      </p:cBhvr>
                                      <p:tavLst>
                                        <p:tav tm="0">
                                          <p:val>
                                            <p:fltVal val="0"/>
                                          </p:val>
                                        </p:tav>
                                        <p:tav tm="100000">
                                          <p:val>
                                            <p:strVal val="#ppt_w"/>
                                          </p:val>
                                        </p:tav>
                                      </p:tavLst>
                                    </p:anim>
                                    <p:anim calcmode="lin" valueType="num">
                                      <p:cBhvr>
                                        <p:cTn id="8" dur="2500" fill="hold"/>
                                        <p:tgtEl>
                                          <p:spTgt spid="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6"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100000">
              <a:srgbClr val="FF0000"/>
            </a:gs>
            <a:gs pos="100000">
              <a:srgbClr val="06588E"/>
            </a:gs>
          </a:gsLst>
          <a:lin ang="6120001" scaled="0"/>
        </a:gradFill>
      </p:bgPr>
    </p:bg>
    <p:spTree>
      <p:nvGrpSpPr>
        <p:cNvPr id="1" name=""/>
        <p:cNvGrpSpPr/>
        <p:nvPr/>
      </p:nvGrpSpPr>
      <p:grpSpPr>
        <a:xfrm>
          <a:off x="0" y="0"/>
          <a:ext cx="0" cy="0"/>
          <a:chOff x="0" y="0"/>
          <a:chExt cx="0" cy="0"/>
        </a:xfrm>
      </p:grpSpPr>
      <p:sp>
        <p:nvSpPr>
          <p:cNvPr id="98" name="Shape 98"/>
          <p:cNvSpPr/>
          <p:nvPr/>
        </p:nvSpPr>
        <p:spPr>
          <a:xfrm>
            <a:off x="954942" y="3798181"/>
            <a:ext cx="9974581" cy="218263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z="1800"/>
            </a:pPr>
            <a:r>
              <a:rPr cap="all" sz="5000">
                <a:solidFill>
                  <a:srgbClr val="FFFFFF"/>
                </a:solidFill>
                <a:effectLst>
                  <a:outerShdw sx="100000" sy="100000" kx="0" ky="0" algn="b" rotWithShape="0" blurRad="12700" dist="25400" dir="18900000">
                    <a:srgbClr val="000000"/>
                  </a:outerShdw>
                </a:effectLst>
                <a:latin typeface="Futura"/>
                <a:ea typeface="Futura"/>
                <a:cs typeface="Futura"/>
                <a:sym typeface="Futura"/>
              </a:rPr>
              <a:t>To live AS PILGRIMS,</a:t>
            </a:r>
            <a:endParaRPr cap="all" sz="5000">
              <a:solidFill>
                <a:srgbClr val="FFFFFF"/>
              </a:solidFill>
              <a:effectLst>
                <a:outerShdw sx="100000" sy="100000" kx="0" ky="0" algn="b" rotWithShape="0" blurRad="12700" dist="25400" dir="18900000">
                  <a:srgbClr val="000000"/>
                </a:outerShdw>
              </a:effectLst>
              <a:latin typeface="Futura"/>
              <a:ea typeface="Futura"/>
              <a:cs typeface="Futura"/>
              <a:sym typeface="Futura"/>
            </a:endParaRPr>
          </a:p>
          <a:p>
            <a:pPr lvl="0">
              <a:defRPr sz="1800"/>
            </a:pPr>
            <a:r>
              <a:rPr cap="all" sz="5000">
                <a:solidFill>
                  <a:srgbClr val="FFFFFF"/>
                </a:solidFill>
                <a:effectLst>
                  <a:outerShdw sx="100000" sy="100000" kx="0" ky="0" algn="b" rotWithShape="0" blurRad="12700" dist="25400" dir="18900000">
                    <a:srgbClr val="000000"/>
                  </a:outerShdw>
                </a:effectLst>
                <a:latin typeface="Futura"/>
                <a:ea typeface="Futura"/>
                <a:cs typeface="Futura"/>
                <a:sym typeface="Futura"/>
              </a:rPr>
              <a:t>THERE IS A</a:t>
            </a:r>
            <a:r>
              <a:rPr cap="all" sz="5000">
                <a:solidFill>
                  <a:srgbClr val="FFFFFF"/>
                </a:solidFill>
                <a:latin typeface="Futura"/>
                <a:ea typeface="Futura"/>
                <a:cs typeface="Futura"/>
                <a:sym typeface="Futura"/>
              </a:rPr>
              <a:t> _____ </a:t>
            </a:r>
            <a:r>
              <a:rPr cap="all" sz="5000">
                <a:solidFill>
                  <a:srgbClr val="FFFFFF"/>
                </a:solidFill>
                <a:effectLst>
                  <a:outerShdw sx="100000" sy="100000" kx="0" ky="0" algn="b" rotWithShape="0" blurRad="12700" dist="25400" dir="18900000">
                    <a:srgbClr val="000000"/>
                  </a:outerShdw>
                </a:effectLst>
                <a:latin typeface="Futura"/>
                <a:ea typeface="Futura"/>
                <a:cs typeface="Futura"/>
                <a:sym typeface="Futura"/>
              </a:rPr>
              <a:t>TO Fight</a:t>
            </a:r>
          </a:p>
        </p:txBody>
      </p:sp>
      <p:sp>
        <p:nvSpPr>
          <p:cNvPr id="99" name="Shape 99"/>
          <p:cNvSpPr/>
          <p:nvPr/>
        </p:nvSpPr>
        <p:spPr>
          <a:xfrm>
            <a:off x="4587776" y="4839507"/>
            <a:ext cx="1595728" cy="9168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cap="all" sz="5000">
                <a:solidFill>
                  <a:srgbClr val="207BAA"/>
                </a:solidFill>
                <a:effectLst>
                  <a:outerShdw sx="100000" sy="100000" kx="0" ky="0" algn="b" rotWithShape="0" blurRad="12700" dist="25400" dir="18900000">
                    <a:srgbClr val="FFFFFF"/>
                  </a:outerShdw>
                </a:effectLst>
                <a:latin typeface="Futura"/>
                <a:ea typeface="Futura"/>
                <a:cs typeface="Futura"/>
                <a:sym typeface="Futura"/>
              </a:defRPr>
            </a:lvl1pPr>
          </a:lstStyle>
          <a:p>
            <a:pPr lvl="0">
              <a:defRPr cap="none" sz="1800">
                <a:solidFill>
                  <a:srgbClr val="000000"/>
                </a:solidFill>
                <a:effectLst/>
              </a:defRPr>
            </a:pPr>
            <a:r>
              <a:rPr cap="all" sz="5000">
                <a:solidFill>
                  <a:srgbClr val="207BAA"/>
                </a:solidFill>
                <a:effectLst>
                  <a:outerShdw sx="100000" sy="100000" kx="0" ky="0" algn="b" rotWithShape="0" blurRad="12700" dist="25400" dir="18900000">
                    <a:srgbClr val="FFFFFF"/>
                  </a:outerShdw>
                </a:effectLst>
              </a:rPr>
              <a:t>War</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1" presetID="2" grpId="1" fill="hold">
                                  <p:stCondLst>
                                    <p:cond delay="0"/>
                                  </p:stCondLst>
                                  <p:iterate type="el" backwards="0">
                                    <p:tmAbs val="0"/>
                                  </p:iterate>
                                  <p:childTnLst>
                                    <p:set>
                                      <p:cBhvr>
                                        <p:cTn id="6" fill="hold"/>
                                        <p:tgtEl>
                                          <p:spTgt spid="99"/>
                                        </p:tgtEl>
                                        <p:attrNameLst>
                                          <p:attrName>style.visibility</p:attrName>
                                        </p:attrNameLst>
                                      </p:cBhvr>
                                      <p:to>
                                        <p:strVal val="visible"/>
                                      </p:to>
                                    </p:set>
                                    <p:anim calcmode="lin" valueType="num">
                                      <p:cBhvr>
                                        <p:cTn id="7" dur="1500" fill="hold"/>
                                        <p:tgtEl>
                                          <p:spTgt spid="99"/>
                                        </p:tgtEl>
                                        <p:attrNameLst>
                                          <p:attrName>ppt_x</p:attrName>
                                        </p:attrNameLst>
                                      </p:cBhvr>
                                      <p:tavLst>
                                        <p:tav tm="0">
                                          <p:val>
                                            <p:strVal val="#ppt_x"/>
                                          </p:val>
                                        </p:tav>
                                        <p:tav tm="100000">
                                          <p:val>
                                            <p:strVal val="#ppt_x"/>
                                          </p:val>
                                        </p:tav>
                                      </p:tavLst>
                                    </p:anim>
                                    <p:anim calcmode="lin" valueType="num">
                                      <p:cBhvr>
                                        <p:cTn id="8" dur="1500" fill="hold"/>
                                        <p:tgtEl>
                                          <p:spTgt spid="9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9"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52F61"/>
        </a:solidFill>
      </p:bgPr>
    </p:bg>
    <p:spTree>
      <p:nvGrpSpPr>
        <p:cNvPr id="1" name=""/>
        <p:cNvGrpSpPr/>
        <p:nvPr/>
      </p:nvGrpSpPr>
      <p:grpSpPr>
        <a:xfrm>
          <a:off x="0" y="0"/>
          <a:ext cx="0" cy="0"/>
          <a:chOff x="0" y="0"/>
          <a:chExt cx="0" cy="0"/>
        </a:xfrm>
      </p:grpSpPr>
      <p:sp>
        <p:nvSpPr>
          <p:cNvPr id="101" name="Shape 101"/>
          <p:cNvSpPr/>
          <p:nvPr/>
        </p:nvSpPr>
        <p:spPr>
          <a:xfrm>
            <a:off x="995300" y="3651911"/>
            <a:ext cx="9793888" cy="244977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z="1800"/>
            </a:pPr>
            <a:r>
              <a:rPr cap="all" sz="5000">
                <a:solidFill>
                  <a:srgbClr val="FFFFFF"/>
                </a:solidFill>
                <a:effectLst>
                  <a:outerShdw sx="100000" sy="100000" kx="0" ky="0" algn="b" rotWithShape="0" blurRad="12700" dist="25400" dir="18900000">
                    <a:srgbClr val="000000"/>
                  </a:outerShdw>
                </a:effectLst>
                <a:latin typeface="Futura"/>
                <a:ea typeface="Futura"/>
                <a:cs typeface="Futura"/>
                <a:sym typeface="Futura"/>
              </a:rPr>
              <a:t>To live AS PILGRIMS,</a:t>
            </a:r>
            <a:endParaRPr cap="all" sz="5000">
              <a:solidFill>
                <a:srgbClr val="FFFFFF"/>
              </a:solidFill>
              <a:effectLst>
                <a:outerShdw sx="100000" sy="100000" kx="0" ky="0" algn="b" rotWithShape="0" blurRad="12700" dist="25400" dir="18900000">
                  <a:srgbClr val="000000"/>
                </a:outerShdw>
              </a:effectLst>
              <a:latin typeface="Futura"/>
              <a:ea typeface="Futura"/>
              <a:cs typeface="Futura"/>
              <a:sym typeface="Futura"/>
            </a:endParaRPr>
          </a:p>
          <a:p>
            <a:pPr lvl="0">
              <a:defRPr sz="1800"/>
            </a:pPr>
            <a:r>
              <a:rPr cap="all" sz="5000">
                <a:solidFill>
                  <a:srgbClr val="FFFFFF"/>
                </a:solidFill>
                <a:effectLst>
                  <a:outerShdw sx="100000" sy="100000" kx="0" ky="0" algn="b" rotWithShape="0" blurRad="12700" dist="25400" dir="18900000">
                    <a:srgbClr val="000000"/>
                  </a:outerShdw>
                </a:effectLst>
                <a:latin typeface="Futura"/>
                <a:ea typeface="Futura"/>
                <a:cs typeface="Futura"/>
                <a:sym typeface="Futura"/>
              </a:rPr>
              <a:t>THERE IS A ____ TO Remember</a:t>
            </a:r>
          </a:p>
        </p:txBody>
      </p:sp>
      <p:sp>
        <p:nvSpPr>
          <p:cNvPr id="102" name="Shape 102"/>
          <p:cNvSpPr/>
          <p:nvPr/>
        </p:nvSpPr>
        <p:spPr>
          <a:xfrm>
            <a:off x="4547136" y="4839507"/>
            <a:ext cx="1357293" cy="9168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cap="all" sz="5000">
                <a:solidFill>
                  <a:srgbClr val="FF2600"/>
                </a:solidFill>
                <a:effectLst>
                  <a:outerShdw sx="100000" sy="100000" kx="0" ky="0" algn="b" rotWithShape="0" blurRad="12700" dist="25400" dir="18900000">
                    <a:srgbClr val="FFFFFF"/>
                  </a:outerShdw>
                </a:effectLst>
                <a:latin typeface="Futura"/>
                <a:ea typeface="Futura"/>
                <a:cs typeface="Futura"/>
                <a:sym typeface="Futura"/>
              </a:defRPr>
            </a:lvl1pPr>
          </a:lstStyle>
          <a:p>
            <a:pPr lvl="0">
              <a:defRPr cap="none" sz="1800">
                <a:solidFill>
                  <a:srgbClr val="000000"/>
                </a:solidFill>
                <a:effectLst/>
              </a:defRPr>
            </a:pPr>
            <a:r>
              <a:rPr cap="all" sz="5000">
                <a:solidFill>
                  <a:srgbClr val="FF2600"/>
                </a:solidFill>
                <a:effectLst>
                  <a:outerShdw sx="100000" sy="100000" kx="0" ky="0" algn="b" rotWithShape="0" blurRad="12700" dist="25400" dir="18900000">
                    <a:srgbClr val="FFFFFF"/>
                  </a:outerShdw>
                </a:effectLst>
              </a:rPr>
              <a:t>Day</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2" presetID="9" grpId="1" fill="hold">
                                  <p:stCondLst>
                                    <p:cond delay="0"/>
                                  </p:stCondLst>
                                  <p:iterate type="el" backwards="0">
                                    <p:tmAbs val="0"/>
                                  </p:iterate>
                                  <p:childTnLst>
                                    <p:set>
                                      <p:cBhvr>
                                        <p:cTn id="6" fill="hold"/>
                                        <p:tgtEl>
                                          <p:spTgt spid="102"/>
                                        </p:tgtEl>
                                        <p:attrNameLst>
                                          <p:attrName>style.visibility</p:attrName>
                                        </p:attrNameLst>
                                      </p:cBhvr>
                                      <p:to>
                                        <p:strVal val="visible"/>
                                      </p:to>
                                    </p:set>
                                    <p:animEffect filter="dissolve(left)" transition="in">
                                      <p:cBhvr>
                                        <p:cTn id="7"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2" grpId="1"/>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 name="Shape 104"/>
          <p:cNvSpPr/>
          <p:nvPr>
            <p:ph type="title"/>
          </p:nvPr>
        </p:nvSpPr>
        <p:spPr>
          <a:xfrm>
            <a:off x="729825" y="1950718"/>
            <a:ext cx="8534402" cy="3169922"/>
          </a:xfrm>
          <a:prstGeom prst="rect">
            <a:avLst/>
          </a:prstGeom>
        </p:spPr>
        <p:txBody>
          <a:bodyPr lIns="0" tIns="0" rIns="0" bIns="0"/>
          <a:lstStyle>
            <a:lvl1pPr algn="ctr">
              <a:defRPr sz="6000">
                <a:effectLst>
                  <a:outerShdw sx="100000" sy="100000" kx="0" ky="0" algn="b" rotWithShape="0" blurRad="12700" dist="38100" dir="18900000">
                    <a:srgbClr val="0F496F"/>
                  </a:outerShdw>
                </a:effectLst>
                <a:latin typeface="Futura"/>
                <a:ea typeface="Futura"/>
                <a:cs typeface="Futura"/>
                <a:sym typeface="Futura"/>
              </a:defRPr>
            </a:lvl1pPr>
          </a:lstStyle>
          <a:p>
            <a:pPr lvl="0">
              <a:defRPr cap="none" sz="1800">
                <a:solidFill>
                  <a:srgbClr val="000000"/>
                </a:solidFill>
                <a:effectLst/>
              </a:defRPr>
            </a:pPr>
            <a:r>
              <a:rPr cap="all" sz="6000">
                <a:solidFill>
                  <a:srgbClr val="FFFFFF"/>
                </a:solidFill>
                <a:effectLst>
                  <a:outerShdw sx="100000" sy="100000" kx="0" ky="0" algn="b" rotWithShape="0" blurRad="12700" dist="38100" dir="18900000">
                    <a:srgbClr val="0F496F"/>
                  </a:outerShdw>
                </a:effectLst>
              </a:rPr>
              <a:t>A PILGRIM’S LIFE</a:t>
            </a:r>
          </a:p>
        </p:txBody>
      </p:sp>
      <p:sp>
        <p:nvSpPr>
          <p:cNvPr id="105" name="Shape 105"/>
          <p:cNvSpPr/>
          <p:nvPr>
            <p:ph type="body" idx="1"/>
          </p:nvPr>
        </p:nvSpPr>
        <p:spPr>
          <a:xfrm>
            <a:off x="729825" y="5319324"/>
            <a:ext cx="6827522" cy="2077156"/>
          </a:xfrm>
          <a:prstGeom prst="rect">
            <a:avLst/>
          </a:prstGeom>
        </p:spPr>
        <p:txBody>
          <a:bodyPr lIns="0" tIns="0" rIns="0" bIns="0"/>
          <a:lstStyle/>
          <a:p>
            <a:pPr lvl="0">
              <a:defRPr sz="1800">
                <a:solidFill>
                  <a:srgbClr val="000000"/>
                </a:solidFill>
              </a:defRPr>
            </a:pPr>
            <a:endParaRPr sz="4800">
              <a:solidFill>
                <a:srgbClr val="FFFFFF"/>
              </a:solidFill>
              <a:effectLst>
                <a:outerShdw sx="100000" sy="100000" kx="0" ky="0" algn="b" rotWithShape="0" blurRad="12700" dist="38100" dir="18900000">
                  <a:srgbClr val="FF2600"/>
                </a:outerShdw>
              </a:effectLst>
              <a:latin typeface="Futura"/>
              <a:ea typeface="Futura"/>
              <a:cs typeface="Futura"/>
              <a:sym typeface="Futura"/>
            </a:endParaRPr>
          </a:p>
          <a:p>
            <a:pPr lvl="0" algn="ctr">
              <a:spcBef>
                <a:spcPts val="1100"/>
              </a:spcBef>
              <a:defRPr sz="1800">
                <a:solidFill>
                  <a:srgbClr val="000000"/>
                </a:solidFill>
              </a:defRPr>
            </a:pPr>
            <a:r>
              <a:rPr sz="4800">
                <a:solidFill>
                  <a:srgbClr val="FFFFFF"/>
                </a:solidFill>
                <a:effectLst>
                  <a:outerShdw sx="100000" sy="100000" kx="0" ky="0" algn="b" rotWithShape="0" blurRad="12700" dist="38100" dir="18900000">
                    <a:srgbClr val="FF2600"/>
                  </a:outerShdw>
                </a:effectLst>
                <a:latin typeface="Futura"/>
                <a:ea typeface="Futura"/>
                <a:cs typeface="Futura"/>
                <a:sym typeface="Futura"/>
              </a:rPr>
              <a:t>I Peter 2: 9-12</a:t>
            </a:r>
          </a:p>
        </p:txBody>
      </p:sp>
    </p:spTree>
  </p:cSld>
  <p:clrMapOvr>
    <a:masterClrMapping/>
  </p:clrMapOvr>
  <p:transition spd="slow" advClick="1">
    <p:dissolve/>
  </p:transition>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052F61"/>
      </a:accent1>
      <a:accent2>
        <a:srgbClr val="A50E82"/>
      </a:accent2>
      <a:accent3>
        <a:srgbClr val="14967C"/>
      </a:accent3>
      <a:accent4>
        <a:srgbClr val="6A9E1F"/>
      </a:accent4>
      <a:accent5>
        <a:srgbClr val="E87D37"/>
      </a:accent5>
      <a:accent6>
        <a:srgbClr val="C62324"/>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rnd">
          <a:solidFill>
            <a:srgbClr val="054361"/>
          </a:solidFill>
          <a:prstDash val="solid"/>
          <a:bevel/>
        </a:ln>
        <a:effectLst/>
      </a:spPr>
      <a:bodyPr rot="0" spcFirstLastPara="1" vertOverflow="overflow" horzOverflow="overflow" vert="horz" wrap="square" lIns="48767" tIns="48767" rIns="48767" bIns="48767" numCol="1" spcCol="38100" rtlCol="0" anchor="ctr"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rnd">
          <a:solidFill>
            <a:srgbClr val="054361"/>
          </a:solidFill>
          <a:prstDash val="solid"/>
          <a:bevel/>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8767" tIns="48767" rIns="48767" bIns="48767" numCol="1" spcCol="38100" rtlCol="0" anchor="t"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052F61"/>
      </a:accent1>
      <a:accent2>
        <a:srgbClr val="A50E82"/>
      </a:accent2>
      <a:accent3>
        <a:srgbClr val="14967C"/>
      </a:accent3>
      <a:accent4>
        <a:srgbClr val="6A9E1F"/>
      </a:accent4>
      <a:accent5>
        <a:srgbClr val="E87D37"/>
      </a:accent5>
      <a:accent6>
        <a:srgbClr val="C62324"/>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rnd">
          <a:solidFill>
            <a:srgbClr val="054361"/>
          </a:solidFill>
          <a:prstDash val="solid"/>
          <a:bevel/>
        </a:ln>
        <a:effectLst/>
      </a:spPr>
      <a:bodyPr rot="0" spcFirstLastPara="1" vertOverflow="overflow" horzOverflow="overflow" vert="horz" wrap="square" lIns="48767" tIns="48767" rIns="48767" bIns="48767" numCol="1" spcCol="38100" rtlCol="0" anchor="ctr"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rnd">
          <a:solidFill>
            <a:srgbClr val="054361"/>
          </a:solidFill>
          <a:prstDash val="solid"/>
          <a:bevel/>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8767" tIns="48767" rIns="48767" bIns="48767" numCol="1" spcCol="38100" rtlCol="0" anchor="t"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