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8" r:id="rId2"/>
    <p:sldId id="353" r:id="rId3"/>
    <p:sldId id="335" r:id="rId4"/>
    <p:sldId id="364" r:id="rId5"/>
    <p:sldId id="390" r:id="rId6"/>
    <p:sldId id="322" r:id="rId7"/>
    <p:sldId id="400" r:id="rId8"/>
    <p:sldId id="401" r:id="rId9"/>
    <p:sldId id="402" r:id="rId10"/>
    <p:sldId id="403" r:id="rId11"/>
    <p:sldId id="404" r:id="rId12"/>
    <p:sldId id="405" r:id="rId13"/>
    <p:sldId id="406" r:id="rId14"/>
    <p:sldId id="407" r:id="rId15"/>
    <p:sldId id="408" r:id="rId16"/>
    <p:sldId id="398" r:id="rId17"/>
    <p:sldId id="409" r:id="rId18"/>
    <p:sldId id="410" r:id="rId19"/>
    <p:sldId id="411" r:id="rId20"/>
    <p:sldId id="412" r:id="rId21"/>
    <p:sldId id="413" r:id="rId22"/>
    <p:sldId id="415" r:id="rId23"/>
    <p:sldId id="414" r:id="rId24"/>
    <p:sldId id="416" r:id="rId25"/>
    <p:sldId id="417" r:id="rId26"/>
    <p:sldId id="418" r:id="rId27"/>
    <p:sldId id="420" r:id="rId28"/>
    <p:sldId id="421" r:id="rId29"/>
    <p:sldId id="422" r:id="rId30"/>
    <p:sldId id="264" r:id="rId31"/>
    <p:sldId id="336" r:id="rId32"/>
    <p:sldId id="387" r:id="rId33"/>
    <p:sldId id="324" r:id="rId34"/>
    <p:sldId id="341" r:id="rId35"/>
    <p:sldId id="357" r:id="rId36"/>
    <p:sldId id="368" r:id="rId37"/>
    <p:sldId id="376" r:id="rId38"/>
    <p:sldId id="388" r:id="rId39"/>
    <p:sldId id="361" r:id="rId40"/>
    <p:sldId id="362" r:id="rId4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66"/>
    <a:srgbClr val="0713AE"/>
    <a:srgbClr val="FF9900"/>
    <a:srgbClr val="FFFF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0" autoAdjust="0"/>
    <p:restoredTop sz="94674"/>
  </p:normalViewPr>
  <p:slideViewPr>
    <p:cSldViewPr snapToGrid="0" snapToObjects="1">
      <p:cViewPr varScale="1">
        <p:scale>
          <a:sx n="132" d="100"/>
          <a:sy n="132" d="100"/>
        </p:scale>
        <p:origin x="376" y="70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3976"/>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27F38E-24EA-0144-8C5C-197732F6C6BD}" type="datetimeFigureOut">
              <a:rPr lang="en-US" smtClean="0"/>
              <a:t>6/10/18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671F8-7260-1A4F-B9BD-4F86374BDDCE}" type="slidenum">
              <a:rPr lang="en-US" smtClean="0"/>
              <a:t>‹#›</a:t>
            </a:fld>
            <a:endParaRPr lang="en-US"/>
          </a:p>
        </p:txBody>
      </p:sp>
    </p:spTree>
    <p:extLst>
      <p:ext uri="{BB962C8B-B14F-4D97-AF65-F5344CB8AC3E}">
        <p14:creationId xmlns:p14="http://schemas.microsoft.com/office/powerpoint/2010/main" val="908228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3692528" y="3818622"/>
            <a:ext cx="1751013" cy="215503"/>
          </a:xfrm>
        </p:spPr>
        <p:txBody>
          <a:bodyPr anchor="ctr">
            <a:noAutofit/>
          </a:bodyPr>
          <a:lstStyle>
            <a:lvl1pPr>
              <a:defRPr sz="900"/>
            </a:lvl1pPr>
          </a:lstStyle>
          <a:p>
            <a:pPr lvl="0"/>
            <a:r>
              <a:rPr lang="en-US" dirty="0"/>
              <a:t>Add Your Subtitle</a:t>
            </a:r>
          </a:p>
        </p:txBody>
      </p:sp>
    </p:spTree>
    <p:extLst>
      <p:ext uri="{BB962C8B-B14F-4D97-AF65-F5344CB8AC3E}">
        <p14:creationId xmlns:p14="http://schemas.microsoft.com/office/powerpoint/2010/main" val="101878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3692528" y="3818622"/>
            <a:ext cx="1751013" cy="215503"/>
          </a:xfrm>
        </p:spPr>
        <p:txBody>
          <a:bodyPr anchor="ctr">
            <a:noAutofit/>
          </a:bodyPr>
          <a:lstStyle>
            <a:lvl1pPr>
              <a:defRPr sz="900"/>
            </a:lvl1pPr>
          </a:lstStyle>
          <a:p>
            <a:pPr lvl="0"/>
            <a:r>
              <a:rPr lang="en-US" dirty="0"/>
              <a:t>Add Your Subtitle</a:t>
            </a:r>
          </a:p>
        </p:txBody>
      </p:sp>
      <p:sp>
        <p:nvSpPr>
          <p:cNvPr id="5" name="Title 1"/>
          <p:cNvSpPr>
            <a:spLocks noGrp="1"/>
          </p:cNvSpPr>
          <p:nvPr>
            <p:ph type="title" hasCustomPrompt="1"/>
          </p:nvPr>
        </p:nvSpPr>
        <p:spPr>
          <a:xfrm>
            <a:off x="2329347" y="1209242"/>
            <a:ext cx="4547492" cy="2540082"/>
          </a:xfrm>
        </p:spPr>
        <p:txBody>
          <a:bodyPr/>
          <a:lstStyle/>
          <a:p>
            <a:r>
              <a:rPr lang="en-US" dirty="0"/>
              <a:t>Add Your Title</a:t>
            </a:r>
          </a:p>
        </p:txBody>
      </p:sp>
    </p:spTree>
    <p:extLst>
      <p:ext uri="{BB962C8B-B14F-4D97-AF65-F5344CB8AC3E}">
        <p14:creationId xmlns:p14="http://schemas.microsoft.com/office/powerpoint/2010/main" val="336627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2457830" y="186765"/>
            <a:ext cx="6350001" cy="4758764"/>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4105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2457830" y="186765"/>
            <a:ext cx="6350001" cy="4758764"/>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63040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2457830" y="186765"/>
            <a:ext cx="6350001" cy="4758764"/>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149419" y="3388449"/>
            <a:ext cx="2203823" cy="1236378"/>
          </a:xfrm>
        </p:spPr>
        <p:txBody>
          <a:bodyPr>
            <a:normAutofit/>
          </a:bodyPr>
          <a:lstStyle>
            <a:lvl1pPr>
              <a:defRPr sz="1200"/>
            </a:lvl1pPr>
          </a:lstStyle>
          <a:p>
            <a:r>
              <a:rPr lang="en-US" dirty="0"/>
              <a:t>Add Your Title</a:t>
            </a:r>
          </a:p>
        </p:txBody>
      </p:sp>
    </p:spTree>
    <p:extLst>
      <p:ext uri="{BB962C8B-B14F-4D97-AF65-F5344CB8AC3E}">
        <p14:creationId xmlns:p14="http://schemas.microsoft.com/office/powerpoint/2010/main" val="334360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40" y="421372"/>
            <a:ext cx="8160063" cy="3365110"/>
          </a:xfrm>
        </p:spPr>
        <p:txBody>
          <a:bodyPr anchor="ctr"/>
          <a:lstStyle>
            <a:lvl1pPr marL="0" indent="0">
              <a:buFont typeface="Arial"/>
              <a:buNone/>
              <a:defRPr/>
            </a:lvl1pPr>
            <a:lvl2pPr marL="342883" indent="0">
              <a:buNone/>
              <a:defRPr/>
            </a:lvl2pPr>
            <a:lvl3pPr marL="685766" indent="0">
              <a:buFont typeface="Arial"/>
              <a:buNone/>
              <a:defRPr/>
            </a:lvl3pPr>
            <a:lvl4pPr marL="1028649" indent="0">
              <a:buFont typeface="Arial"/>
              <a:buNone/>
              <a:defRPr/>
            </a:lvl4pPr>
            <a:lvl5pPr marL="1371532"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5" y="4021138"/>
            <a:ext cx="8159751" cy="742690"/>
          </a:xfrm>
        </p:spPr>
        <p:txBody>
          <a:bodyPr>
            <a:normAutofit/>
          </a:bodyPr>
          <a:lstStyle>
            <a:lvl1pPr>
              <a:defRPr sz="1051" baseline="0"/>
            </a:lvl1pPr>
          </a:lstStyle>
          <a:p>
            <a:pPr lvl="0"/>
            <a:r>
              <a:rPr lang="en-US" dirty="0"/>
              <a:t>Add Verse Here</a:t>
            </a:r>
          </a:p>
        </p:txBody>
      </p:sp>
    </p:spTree>
    <p:extLst>
      <p:ext uri="{BB962C8B-B14F-4D97-AF65-F5344CB8AC3E}">
        <p14:creationId xmlns:p14="http://schemas.microsoft.com/office/powerpoint/2010/main" val="406335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40" y="421372"/>
            <a:ext cx="8160063" cy="4354160"/>
          </a:xfrm>
        </p:spPr>
        <p:txBody>
          <a:bodyPr anchor="ctr"/>
          <a:lstStyle>
            <a:lvl1pPr marL="0" indent="0">
              <a:buFont typeface="Arial"/>
              <a:buNone/>
              <a:defRPr/>
            </a:lvl1pPr>
            <a:lvl2pPr marL="342883" indent="0">
              <a:buNone/>
              <a:defRPr/>
            </a:lvl2pPr>
            <a:lvl3pPr marL="685766" indent="0">
              <a:buFont typeface="Arial"/>
              <a:buNone/>
              <a:defRPr/>
            </a:lvl3pPr>
            <a:lvl4pPr marL="1028649" indent="0">
              <a:buFont typeface="Arial"/>
              <a:buNone/>
              <a:defRPr/>
            </a:lvl4pPr>
            <a:lvl5pPr marL="1371532" indent="0">
              <a:buFont typeface="Arial"/>
              <a:buNone/>
              <a:defRPr/>
            </a:lvl5pPr>
          </a:lstStyle>
          <a:p>
            <a:pPr lvl="0"/>
            <a:r>
              <a:rPr lang="en-US" dirty="0"/>
              <a:t>Add Your Text Here</a:t>
            </a:r>
          </a:p>
        </p:txBody>
      </p:sp>
    </p:spTree>
    <p:extLst>
      <p:ext uri="{BB962C8B-B14F-4D97-AF65-F5344CB8AC3E}">
        <p14:creationId xmlns:p14="http://schemas.microsoft.com/office/powerpoint/2010/main" val="38225146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BFECD78-3C8E-49F2-8FAB-59489D168ABB}" type="datetimeFigureOut">
              <a:rPr lang="en-US" smtClean="0"/>
              <a:t>6/10/18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4" r:id="rId2"/>
    <p:sldLayoutId id="2147483651" r:id="rId3"/>
    <p:sldLayoutId id="2147483652" r:id="rId4"/>
    <p:sldLayoutId id="2147483656" r:id="rId5"/>
    <p:sldLayoutId id="2147483655" r:id="rId6"/>
    <p:sldLayoutId id="2147483650" r:id="rId7"/>
    <p:sldLayoutId id="2147483657" r:id="rId8"/>
  </p:sldLayoutIdLst>
  <p:txStyles>
    <p:titleStyle>
      <a:lvl1pPr algn="ctr" defTabSz="685766" rtl="0" eaLnBrk="1" latinLnBrk="0" hangingPunct="1">
        <a:spcBef>
          <a:spcPct val="0"/>
        </a:spcBef>
        <a:buNone/>
        <a:defRPr sz="3300" kern="1200">
          <a:solidFill>
            <a:schemeClr val="accent6"/>
          </a:solidFill>
          <a:latin typeface="+mj-lt"/>
          <a:ea typeface="+mj-ea"/>
          <a:cs typeface="Adelle-Regular"/>
        </a:defRPr>
      </a:lvl1pPr>
    </p:titleStyle>
    <p:body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685766" indent="-342883" algn="ctr" defTabSz="685766" rtl="0" eaLnBrk="1" latinLnBrk="0" hangingPunct="1">
        <a:spcBef>
          <a:spcPct val="20000"/>
        </a:spcBef>
        <a:buFont typeface="Arial"/>
        <a:buChar char="•"/>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pitchFamily="34" charset="0"/>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pitchFamily="34" charset="0"/>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pitchFamily="34" charset="0"/>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3"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7"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3"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856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5478"/>
            <a:ext cx="9143999" cy="5148979"/>
          </a:xfrm>
          <a:prstGeom prst="rect">
            <a:avLst/>
          </a:prstGeom>
        </p:spPr>
      </p:pic>
      <p:sp>
        <p:nvSpPr>
          <p:cNvPr id="4" name="Text Placeholder 2"/>
          <p:cNvSpPr>
            <a:spLocks noGrp="1"/>
          </p:cNvSpPr>
          <p:nvPr>
            <p:ph type="body" sz="quarter" idx="13"/>
          </p:nvPr>
        </p:nvSpPr>
        <p:spPr>
          <a:xfrm>
            <a:off x="65988" y="84841"/>
            <a:ext cx="9012024" cy="1049479"/>
          </a:xfrm>
        </p:spPr>
        <p:txBody>
          <a:bodyPr>
            <a:normAutofit/>
          </a:bodyPr>
          <a:lstStyle/>
          <a:p>
            <a:r>
              <a:rPr lang="en-US" sz="3200" b="1" dirty="0">
                <a:solidFill>
                  <a:schemeClr val="tx1"/>
                </a:solidFill>
                <a:effectLst>
                  <a:outerShdw blurRad="50800" dist="38100" dir="2700000" algn="tl" rotWithShape="0">
                    <a:prstClr val="black"/>
                  </a:outerShdw>
                </a:effectLst>
                <a:latin typeface="Arial" charset="0"/>
                <a:ea typeface="Arial" charset="0"/>
                <a:cs typeface="Arial" charset="0"/>
              </a:rPr>
              <a:t>The Gospel of Matthew</a:t>
            </a:r>
            <a:endParaRPr lang="en-US" sz="3200" dirty="0">
              <a:solidFill>
                <a:schemeClr val="tx1"/>
              </a:solidFill>
              <a:effectLst>
                <a:outerShdw blurRad="50800" dist="38100" dir="2700000" algn="tl" rotWithShape="0">
                  <a:prstClr val="black"/>
                </a:outerShdw>
              </a:effectLst>
              <a:latin typeface="Arial" charset="0"/>
              <a:ea typeface="Arial" charset="0"/>
              <a:cs typeface="Arial" charset="0"/>
            </a:endParaRPr>
          </a:p>
        </p:txBody>
      </p:sp>
    </p:spTree>
    <p:extLst>
      <p:ext uri="{BB962C8B-B14F-4D97-AF65-F5344CB8AC3E}">
        <p14:creationId xmlns:p14="http://schemas.microsoft.com/office/powerpoint/2010/main" val="1064437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5989" y="130203"/>
            <a:ext cx="9078011" cy="4573771"/>
          </a:xfrm>
        </p:spPr>
        <p:txBody>
          <a:bodyPr>
            <a:noAutofit/>
          </a:bodyPr>
          <a:lstStyle/>
          <a:p>
            <a:r>
              <a:rPr lang="en-US" sz="3200" dirty="0">
                <a:solidFill>
                  <a:schemeClr val="bg1"/>
                </a:solidFill>
                <a:latin typeface="Arial" charset="0"/>
                <a:ea typeface="Arial" charset="0"/>
                <a:cs typeface="Arial" charset="0"/>
              </a:rPr>
              <a:t>18 Then Jesus came to them and said, “All authority in heaven and on earth has been given to me. 19 Therefore go and make disciples of all nations, baptizing them in the name of the Father and of the Son and of the Holy Spirit, 20 and teaching them to obey everything I have 					commanded you. And surely </a:t>
            </a:r>
          </a:p>
          <a:p>
            <a:r>
              <a:rPr lang="en-US" sz="3200" b="1" dirty="0">
                <a:solidFill>
                  <a:srgbClr val="FF0000"/>
                </a:solidFill>
                <a:latin typeface="Arial" charset="0"/>
                <a:ea typeface="Arial" charset="0"/>
                <a:cs typeface="Arial" charset="0"/>
              </a:rPr>
              <a:t>I am with you always</a:t>
            </a:r>
            <a:r>
              <a:rPr lang="en-US" sz="3200" dirty="0">
                <a:solidFill>
                  <a:schemeClr val="bg1"/>
                </a:solidFill>
                <a:latin typeface="Arial" charset="0"/>
                <a:ea typeface="Arial" charset="0"/>
                <a:cs typeface="Arial" charset="0"/>
              </a:rPr>
              <a:t>, </a:t>
            </a:r>
          </a:p>
          <a:p>
            <a:r>
              <a:rPr lang="en-US" sz="3200" dirty="0">
                <a:solidFill>
                  <a:schemeClr val="bg1"/>
                </a:solidFill>
                <a:latin typeface="Arial" charset="0"/>
                <a:ea typeface="Arial" charset="0"/>
                <a:cs typeface="Arial" charset="0"/>
              </a:rPr>
              <a:t>			to the very end of the age</a:t>
            </a:r>
            <a:r>
              <a:rPr lang="en-US" sz="3200" dirty="0">
                <a:latin typeface="Arial" charset="0"/>
                <a:ea typeface="Arial" charset="0"/>
                <a:cs typeface="Arial" charset="0"/>
              </a:rPr>
              <a:t>.</a:t>
            </a:r>
          </a:p>
        </p:txBody>
      </p:sp>
      <p:sp>
        <p:nvSpPr>
          <p:cNvPr id="2" name="Title 1"/>
          <p:cNvSpPr>
            <a:spLocks noGrp="1"/>
          </p:cNvSpPr>
          <p:nvPr>
            <p:ph type="title"/>
          </p:nvPr>
        </p:nvSpPr>
        <p:spPr>
          <a:xfrm>
            <a:off x="149419" y="3388449"/>
            <a:ext cx="2203823" cy="1381515"/>
          </a:xfrm>
        </p:spPr>
        <p:txBody>
          <a:bodyPr>
            <a:normAutofit/>
          </a:bodyPr>
          <a:lstStyle/>
          <a:p>
            <a:r>
              <a:rPr lang="en-US" sz="3000" b="1" dirty="0">
                <a:solidFill>
                  <a:srgbClr val="FFFFFF"/>
                </a:solidFill>
                <a:latin typeface="Arial" charset="0"/>
                <a:ea typeface="Arial" charset="0"/>
                <a:cs typeface="Arial" charset="0"/>
              </a:rPr>
              <a:t>Matthew</a:t>
            </a:r>
            <a:r>
              <a:rPr lang="en-US" sz="3000" dirty="0">
                <a:solidFill>
                  <a:srgbClr val="FFFFFF"/>
                </a:solidFill>
                <a:latin typeface="Arial" charset="0"/>
                <a:ea typeface="Arial" charset="0"/>
                <a:cs typeface="Arial" charset="0"/>
              </a:rPr>
              <a:t> 28:18-20</a:t>
            </a:r>
          </a:p>
        </p:txBody>
      </p:sp>
    </p:spTree>
    <p:extLst>
      <p:ext uri="{BB962C8B-B14F-4D97-AF65-F5344CB8AC3E}">
        <p14:creationId xmlns:p14="http://schemas.microsoft.com/office/powerpoint/2010/main" val="913715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chemeClr val="bg1"/>
            </a:gs>
            <a:gs pos="40000">
              <a:srgbClr val="0713AE"/>
            </a:gs>
            <a:gs pos="66000">
              <a:srgbClr val="FF9900"/>
            </a:gs>
            <a:gs pos="88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39350" y="-5478"/>
            <a:ext cx="6865303" cy="5148979"/>
          </a:xfrm>
          <a:prstGeom prst="rect">
            <a:avLst/>
          </a:prstGeom>
          <a:effectLst>
            <a:softEdge rad="228600"/>
          </a:effectLst>
        </p:spPr>
      </p:pic>
      <p:sp>
        <p:nvSpPr>
          <p:cNvPr id="4" name="Text Placeholder 2"/>
          <p:cNvSpPr>
            <a:spLocks noGrp="1"/>
          </p:cNvSpPr>
          <p:nvPr>
            <p:ph type="body" sz="quarter" idx="13"/>
          </p:nvPr>
        </p:nvSpPr>
        <p:spPr>
          <a:xfrm>
            <a:off x="65988" y="84841"/>
            <a:ext cx="9012024" cy="4937733"/>
          </a:xfrm>
        </p:spPr>
        <p:txBody>
          <a:bodyPr>
            <a:normAutofit/>
          </a:bodyPr>
          <a:lstStyle/>
          <a:p>
            <a:r>
              <a:rPr lang="en-US" sz="3200" b="1" dirty="0">
                <a:solidFill>
                  <a:schemeClr val="tx1"/>
                </a:solidFill>
                <a:effectLst>
                  <a:outerShdw blurRad="50800" dist="38100" dir="2700000" algn="tl" rotWithShape="0">
                    <a:prstClr val="black"/>
                  </a:outerShdw>
                </a:effectLst>
                <a:latin typeface="Arial" charset="0"/>
                <a:ea typeface="Arial" charset="0"/>
                <a:cs typeface="Arial" charset="0"/>
              </a:rPr>
              <a:t>The Presence of God</a:t>
            </a:r>
          </a:p>
          <a:p>
            <a:endParaRPr lang="en-US" sz="3200" b="1" dirty="0">
              <a:solidFill>
                <a:schemeClr val="tx1"/>
              </a:solidFill>
              <a:effectLst>
                <a:outerShdw blurRad="50800" dist="38100" dir="2700000" algn="tl" rotWithShape="0">
                  <a:prstClr val="black"/>
                </a:outerShdw>
              </a:effectLst>
              <a:latin typeface="Arial" charset="0"/>
              <a:ea typeface="Arial" charset="0"/>
              <a:cs typeface="Arial" charset="0"/>
            </a:endParaRPr>
          </a:p>
          <a:p>
            <a:endParaRPr lang="en-US" sz="3200" b="1" dirty="0">
              <a:solidFill>
                <a:schemeClr val="tx1"/>
              </a:solidFill>
              <a:effectLst>
                <a:outerShdw blurRad="50800" dist="38100" dir="2700000" algn="tl" rotWithShape="0">
                  <a:prstClr val="black"/>
                </a:outerShdw>
              </a:effectLst>
              <a:latin typeface="Arial" charset="0"/>
              <a:ea typeface="Arial" charset="0"/>
              <a:cs typeface="Arial" charset="0"/>
            </a:endParaRPr>
          </a:p>
          <a:p>
            <a:endParaRPr lang="en-US" sz="3200" b="1" dirty="0">
              <a:solidFill>
                <a:schemeClr val="tx1"/>
              </a:solidFill>
              <a:effectLst>
                <a:outerShdw blurRad="50800" dist="38100" dir="2700000" algn="tl" rotWithShape="0">
                  <a:prstClr val="black"/>
                </a:outerShdw>
              </a:effectLst>
              <a:latin typeface="Arial" charset="0"/>
              <a:ea typeface="Arial" charset="0"/>
              <a:cs typeface="Arial" charset="0"/>
            </a:endParaRPr>
          </a:p>
          <a:p>
            <a:endParaRPr lang="en-US" sz="3200" b="1" dirty="0">
              <a:solidFill>
                <a:schemeClr val="tx1"/>
              </a:solidFill>
              <a:effectLst>
                <a:outerShdw blurRad="50800" dist="38100" dir="2700000" algn="tl" rotWithShape="0">
                  <a:prstClr val="black"/>
                </a:outerShdw>
              </a:effectLst>
              <a:latin typeface="Arial" charset="0"/>
              <a:ea typeface="Arial" charset="0"/>
              <a:cs typeface="Arial" charset="0"/>
            </a:endParaRPr>
          </a:p>
          <a:p>
            <a:endParaRPr lang="en-US" sz="3200" b="1" dirty="0">
              <a:solidFill>
                <a:schemeClr val="tx1"/>
              </a:solidFill>
              <a:effectLst>
                <a:outerShdw blurRad="50800" dist="38100" dir="2700000" algn="tl" rotWithShape="0">
                  <a:prstClr val="black"/>
                </a:outerShdw>
              </a:effectLst>
              <a:latin typeface="Arial" charset="0"/>
              <a:ea typeface="Arial" charset="0"/>
              <a:cs typeface="Arial" charset="0"/>
            </a:endParaRPr>
          </a:p>
          <a:p>
            <a:endParaRPr lang="en-US" sz="3200" b="1" dirty="0">
              <a:solidFill>
                <a:schemeClr val="tx1"/>
              </a:solidFill>
              <a:effectLst>
                <a:outerShdw blurRad="50800" dist="38100" dir="2700000" algn="tl" rotWithShape="0">
                  <a:prstClr val="black"/>
                </a:outerShdw>
              </a:effectLst>
              <a:latin typeface="Arial" charset="0"/>
              <a:ea typeface="Arial" charset="0"/>
              <a:cs typeface="Arial" charset="0"/>
            </a:endParaRPr>
          </a:p>
          <a:p>
            <a:r>
              <a:rPr lang="en-US" sz="3200" dirty="0">
                <a:solidFill>
                  <a:schemeClr val="tx1"/>
                </a:solidFill>
                <a:effectLst>
                  <a:outerShdw blurRad="50800" dist="38100" dir="2700000" algn="tl" rotWithShape="0">
                    <a:prstClr val="black"/>
                  </a:outerShdw>
                </a:effectLst>
                <a:latin typeface="Arial" charset="0"/>
                <a:ea typeface="Arial" charset="0"/>
                <a:cs typeface="Arial" charset="0"/>
              </a:rPr>
              <a:t>“</a:t>
            </a:r>
            <a:r>
              <a:rPr lang="en-US" sz="3200" i="1" dirty="0">
                <a:solidFill>
                  <a:schemeClr val="tx1"/>
                </a:solidFill>
                <a:effectLst>
                  <a:outerShdw blurRad="50800" dist="38100" dir="2700000" algn="tl" rotWithShape="0">
                    <a:prstClr val="black"/>
                  </a:outerShdw>
                </a:effectLst>
                <a:latin typeface="Arial" charset="0"/>
                <a:ea typeface="Arial" charset="0"/>
                <a:cs typeface="Arial" charset="0"/>
              </a:rPr>
              <a:t>with us</a:t>
            </a:r>
            <a:r>
              <a:rPr lang="en-US" sz="3200" dirty="0">
                <a:solidFill>
                  <a:schemeClr val="tx1"/>
                </a:solidFill>
                <a:effectLst>
                  <a:outerShdw blurRad="50800" dist="38100" dir="2700000" algn="tl" rotWithShape="0">
                    <a:prstClr val="black"/>
                  </a:outerShdw>
                </a:effectLst>
                <a:latin typeface="Arial" charset="0"/>
                <a:ea typeface="Arial" charset="0"/>
                <a:cs typeface="Arial" charset="0"/>
              </a:rPr>
              <a:t>”</a:t>
            </a:r>
          </a:p>
        </p:txBody>
      </p:sp>
    </p:spTree>
    <p:extLst>
      <p:ext uri="{BB962C8B-B14F-4D97-AF65-F5344CB8AC3E}">
        <p14:creationId xmlns:p14="http://schemas.microsoft.com/office/powerpoint/2010/main" val="562486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5989" y="86626"/>
            <a:ext cx="9078011" cy="3888608"/>
          </a:xfrm>
        </p:spPr>
        <p:txBody>
          <a:bodyPr>
            <a:noAutofit/>
          </a:bodyPr>
          <a:lstStyle/>
          <a:p>
            <a:r>
              <a:rPr lang="en-US" sz="3000" dirty="0" smtClean="0">
                <a:solidFill>
                  <a:schemeClr val="bg1"/>
                </a:solidFill>
                <a:latin typeface="Arial" charset="0"/>
                <a:ea typeface="Arial" charset="0"/>
                <a:cs typeface="Arial" charset="0"/>
              </a:rPr>
              <a:t>In </a:t>
            </a:r>
            <a:r>
              <a:rPr lang="en-US" sz="3000" dirty="0">
                <a:solidFill>
                  <a:schemeClr val="bg1"/>
                </a:solidFill>
                <a:latin typeface="Arial" charset="0"/>
                <a:ea typeface="Arial" charset="0"/>
                <a:cs typeface="Arial" charset="0"/>
              </a:rPr>
              <a:t>the beginning God created the heavens and the earth. 2 Now the earth was formless and empty, darkness was over the surface of the deep, and the Spirit of God was hovering over the waters.</a:t>
            </a:r>
          </a:p>
        </p:txBody>
      </p:sp>
      <p:sp>
        <p:nvSpPr>
          <p:cNvPr id="2" name="Title 1"/>
          <p:cNvSpPr>
            <a:spLocks noGrp="1"/>
          </p:cNvSpPr>
          <p:nvPr>
            <p:ph type="title"/>
          </p:nvPr>
        </p:nvSpPr>
        <p:spPr>
          <a:xfrm>
            <a:off x="149419" y="3253339"/>
            <a:ext cx="2203823" cy="1810274"/>
          </a:xfrm>
        </p:spPr>
        <p:txBody>
          <a:bodyPr>
            <a:normAutofit/>
          </a:bodyPr>
          <a:lstStyle/>
          <a:p>
            <a:r>
              <a:rPr lang="it-IT" sz="3000" b="1" dirty="0" err="1">
                <a:solidFill>
                  <a:srgbClr val="FFFFFF"/>
                </a:solidFill>
                <a:latin typeface="Arial" charset="0"/>
                <a:ea typeface="Arial" charset="0"/>
                <a:cs typeface="Arial" charset="0"/>
              </a:rPr>
              <a:t>Genesis</a:t>
            </a:r>
            <a:r>
              <a:rPr lang="it-IT" sz="3000" b="1" dirty="0">
                <a:solidFill>
                  <a:srgbClr val="FFFFFF"/>
                </a:solidFill>
                <a:latin typeface="Arial" charset="0"/>
                <a:ea typeface="Arial" charset="0"/>
                <a:cs typeface="Arial" charset="0"/>
              </a:rPr>
              <a:t> 1:1-2</a:t>
            </a:r>
          </a:p>
        </p:txBody>
      </p:sp>
    </p:spTree>
    <p:extLst>
      <p:ext uri="{BB962C8B-B14F-4D97-AF65-F5344CB8AC3E}">
        <p14:creationId xmlns:p14="http://schemas.microsoft.com/office/powerpoint/2010/main" val="1967671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78"/>
            <a:ext cx="9143999" cy="5130521"/>
          </a:xfrm>
          <a:prstGeom prst="rect">
            <a:avLst/>
          </a:prstGeom>
        </p:spPr>
      </p:pic>
    </p:spTree>
    <p:extLst>
      <p:ext uri="{BB962C8B-B14F-4D97-AF65-F5344CB8AC3E}">
        <p14:creationId xmlns:p14="http://schemas.microsoft.com/office/powerpoint/2010/main" val="2003352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Tree>
    <p:extLst>
      <p:ext uri="{BB962C8B-B14F-4D97-AF65-F5344CB8AC3E}">
        <p14:creationId xmlns:p14="http://schemas.microsoft.com/office/powerpoint/2010/main" val="2122174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
        <p:nvSpPr>
          <p:cNvPr id="3" name="Text Placeholder 2"/>
          <p:cNvSpPr>
            <a:spLocks noGrp="1"/>
          </p:cNvSpPr>
          <p:nvPr>
            <p:ph type="body" sz="quarter" idx="13"/>
          </p:nvPr>
        </p:nvSpPr>
        <p:spPr>
          <a:xfrm>
            <a:off x="0" y="1957386"/>
            <a:ext cx="9143999" cy="3186113"/>
          </a:xfrm>
          <a:effectLst>
            <a:outerShdw blurRad="50800" dist="38100" dir="5400000" algn="t" rotWithShape="0">
              <a:prstClr val="black"/>
            </a:outerShdw>
          </a:effectLst>
        </p:spPr>
        <p:txBody>
          <a:bodyPr>
            <a:normAutofit/>
          </a:bodyPr>
          <a:lstStyle/>
          <a:p>
            <a:r>
              <a:rPr lang="de-DE" sz="3200" b="1" u="sng" dirty="0" smtClean="0">
                <a:solidFill>
                  <a:schemeClr val="tx1"/>
                </a:solidFill>
                <a:latin typeface="Arial" charset="0"/>
                <a:ea typeface="Arial" charset="0"/>
                <a:cs typeface="Arial" charset="0"/>
              </a:rPr>
              <a:t>The First 4 </a:t>
            </a:r>
            <a:r>
              <a:rPr lang="de-DE" sz="3200" b="1" u="sng" dirty="0" err="1" smtClean="0">
                <a:solidFill>
                  <a:schemeClr val="tx1"/>
                </a:solidFill>
                <a:latin typeface="Arial" charset="0"/>
                <a:ea typeface="Arial" charset="0"/>
                <a:cs typeface="Arial" charset="0"/>
              </a:rPr>
              <a:t>Commandments</a:t>
            </a:r>
            <a:r>
              <a:rPr lang="de-DE" sz="3200" b="1" dirty="0" smtClean="0">
                <a:solidFill>
                  <a:schemeClr val="tx1"/>
                </a:solidFill>
                <a:latin typeface="Arial" charset="0"/>
                <a:ea typeface="Arial" charset="0"/>
                <a:cs typeface="Arial" charset="0"/>
              </a:rPr>
              <a:t>:</a:t>
            </a:r>
            <a:endParaRPr lang="de-DE" sz="3200" b="1" dirty="0">
              <a:solidFill>
                <a:schemeClr val="tx1"/>
              </a:solidFill>
              <a:latin typeface="Arial" charset="0"/>
              <a:ea typeface="Arial" charset="0"/>
              <a:cs typeface="Arial" charset="0"/>
            </a:endParaRPr>
          </a:p>
          <a:p>
            <a:pPr marL="457200" indent="-457200" algn="l">
              <a:buFont typeface="Arial" charset="0"/>
              <a:buChar char="•"/>
            </a:pPr>
            <a:r>
              <a:rPr lang="de-DE" sz="3200" b="1" dirty="0">
                <a:solidFill>
                  <a:schemeClr val="tx1"/>
                </a:solidFill>
                <a:latin typeface="Arial" charset="0"/>
                <a:ea typeface="Arial" charset="0"/>
                <a:cs typeface="Arial" charset="0"/>
              </a:rPr>
              <a:t>Take a </a:t>
            </a:r>
            <a:r>
              <a:rPr lang="de-DE" sz="3200" b="1" dirty="0" err="1">
                <a:solidFill>
                  <a:schemeClr val="tx1"/>
                </a:solidFill>
                <a:latin typeface="Arial" charset="0"/>
                <a:ea typeface="Arial" charset="0"/>
                <a:cs typeface="Arial" charset="0"/>
              </a:rPr>
              <a:t>day</a:t>
            </a:r>
            <a:r>
              <a:rPr lang="de-DE" sz="3200" b="1" dirty="0">
                <a:solidFill>
                  <a:schemeClr val="tx1"/>
                </a:solidFill>
                <a:latin typeface="Arial" charset="0"/>
                <a:ea typeface="Arial" charset="0"/>
                <a:cs typeface="Arial" charset="0"/>
              </a:rPr>
              <a:t> off </a:t>
            </a:r>
            <a:r>
              <a:rPr lang="de-DE" sz="3200" b="1" dirty="0" err="1">
                <a:solidFill>
                  <a:schemeClr val="tx1"/>
                </a:solidFill>
                <a:latin typeface="Arial" charset="0"/>
                <a:ea typeface="Arial" charset="0"/>
                <a:cs typeface="Arial" charset="0"/>
              </a:rPr>
              <a:t>once</a:t>
            </a:r>
            <a:r>
              <a:rPr lang="de-DE" sz="3200" b="1" dirty="0">
                <a:solidFill>
                  <a:schemeClr val="tx1"/>
                </a:solidFill>
                <a:latin typeface="Arial" charset="0"/>
                <a:ea typeface="Arial" charset="0"/>
                <a:cs typeface="Arial" charset="0"/>
              </a:rPr>
              <a:t> a </a:t>
            </a:r>
            <a:r>
              <a:rPr lang="de-DE" sz="3200" b="1" dirty="0" err="1" smtClean="0">
                <a:solidFill>
                  <a:schemeClr val="tx1"/>
                </a:solidFill>
                <a:latin typeface="Arial" charset="0"/>
                <a:ea typeface="Arial" charset="0"/>
                <a:cs typeface="Arial" charset="0"/>
              </a:rPr>
              <a:t>week</a:t>
            </a:r>
            <a:endParaRPr lang="de-DE" sz="3200" b="1" dirty="0">
              <a:solidFill>
                <a:schemeClr val="tx1"/>
              </a:solidFill>
              <a:latin typeface="Arial" charset="0"/>
              <a:ea typeface="Arial" charset="0"/>
              <a:cs typeface="Arial" charset="0"/>
            </a:endParaRPr>
          </a:p>
          <a:p>
            <a:pPr marL="457200" indent="-457200" algn="l">
              <a:buFont typeface="Arial" charset="0"/>
              <a:buChar char="•"/>
            </a:pPr>
            <a:r>
              <a:rPr lang="de-DE" sz="3200" b="1" dirty="0">
                <a:solidFill>
                  <a:schemeClr val="tx1"/>
                </a:solidFill>
                <a:latin typeface="Arial" charset="0"/>
                <a:ea typeface="Arial" charset="0"/>
                <a:cs typeface="Arial" charset="0"/>
              </a:rPr>
              <a:t>Take care </a:t>
            </a:r>
            <a:r>
              <a:rPr lang="de-DE" sz="3200" b="1" dirty="0" err="1">
                <a:solidFill>
                  <a:schemeClr val="tx1"/>
                </a:solidFill>
                <a:latin typeface="Arial" charset="0"/>
                <a:ea typeface="Arial" charset="0"/>
                <a:cs typeface="Arial" charset="0"/>
              </a:rPr>
              <a:t>of</a:t>
            </a:r>
            <a:r>
              <a:rPr lang="de-DE" sz="3200" b="1" dirty="0">
                <a:solidFill>
                  <a:schemeClr val="tx1"/>
                </a:solidFill>
                <a:latin typeface="Arial" charset="0"/>
                <a:ea typeface="Arial" charset="0"/>
                <a:cs typeface="Arial" charset="0"/>
              </a:rPr>
              <a:t> </a:t>
            </a:r>
            <a:r>
              <a:rPr lang="de-DE" sz="3200" b="1" dirty="0" err="1">
                <a:solidFill>
                  <a:schemeClr val="tx1"/>
                </a:solidFill>
                <a:latin typeface="Arial" charset="0"/>
                <a:ea typeface="Arial" charset="0"/>
                <a:cs typeface="Arial" charset="0"/>
              </a:rPr>
              <a:t>the</a:t>
            </a:r>
            <a:r>
              <a:rPr lang="de-DE" sz="3200" b="1" dirty="0">
                <a:solidFill>
                  <a:schemeClr val="tx1"/>
                </a:solidFill>
                <a:latin typeface="Arial" charset="0"/>
                <a:ea typeface="Arial" charset="0"/>
                <a:cs typeface="Arial" charset="0"/>
              </a:rPr>
              <a:t> planet</a:t>
            </a:r>
          </a:p>
          <a:p>
            <a:pPr marL="457200" indent="-457200" algn="l">
              <a:buFont typeface="Arial" charset="0"/>
              <a:buChar char="•"/>
            </a:pPr>
            <a:r>
              <a:rPr lang="de-DE" sz="3200" b="1" dirty="0" err="1">
                <a:solidFill>
                  <a:schemeClr val="tx1"/>
                </a:solidFill>
                <a:latin typeface="Arial" charset="0"/>
                <a:ea typeface="Arial" charset="0"/>
                <a:cs typeface="Arial" charset="0"/>
              </a:rPr>
              <a:t>Have</a:t>
            </a:r>
            <a:r>
              <a:rPr lang="de-DE" sz="3200" b="1" dirty="0">
                <a:solidFill>
                  <a:schemeClr val="tx1"/>
                </a:solidFill>
                <a:latin typeface="Arial" charset="0"/>
                <a:ea typeface="Arial" charset="0"/>
                <a:cs typeface="Arial" charset="0"/>
              </a:rPr>
              <a:t> lots </a:t>
            </a:r>
            <a:r>
              <a:rPr lang="de-DE" sz="3200" b="1" dirty="0" err="1">
                <a:solidFill>
                  <a:schemeClr val="tx1"/>
                </a:solidFill>
                <a:latin typeface="Arial" charset="0"/>
                <a:ea typeface="Arial" charset="0"/>
                <a:cs typeface="Arial" charset="0"/>
              </a:rPr>
              <a:t>of</a:t>
            </a:r>
            <a:r>
              <a:rPr lang="de-DE" sz="3200" b="1" dirty="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kids</a:t>
            </a:r>
            <a:endParaRPr lang="de-DE" sz="3200" b="1" dirty="0" smtClean="0">
              <a:solidFill>
                <a:schemeClr val="tx1"/>
              </a:solidFill>
              <a:latin typeface="Arial" charset="0"/>
              <a:ea typeface="Arial" charset="0"/>
              <a:cs typeface="Arial" charset="0"/>
            </a:endParaRPr>
          </a:p>
          <a:p>
            <a:pPr marL="457200" indent="-457200" algn="l">
              <a:buFont typeface="Arial" charset="0"/>
              <a:buChar char="•"/>
            </a:pPr>
            <a:r>
              <a:rPr lang="de-DE" sz="3200" b="1" dirty="0" err="1" smtClean="0">
                <a:solidFill>
                  <a:schemeClr val="tx1"/>
                </a:solidFill>
                <a:latin typeface="Arial" charset="0"/>
                <a:ea typeface="Arial" charset="0"/>
                <a:cs typeface="Arial" charset="0"/>
              </a:rPr>
              <a:t>Don't</a:t>
            </a:r>
            <a:r>
              <a:rPr lang="de-DE" sz="3200" b="1" dirty="0" smtClean="0">
                <a:solidFill>
                  <a:schemeClr val="tx1"/>
                </a:solidFill>
                <a:latin typeface="Arial" charset="0"/>
                <a:ea typeface="Arial" charset="0"/>
                <a:cs typeface="Arial" charset="0"/>
              </a:rPr>
              <a:t> </a:t>
            </a:r>
            <a:r>
              <a:rPr lang="de-DE" sz="3200" b="1" dirty="0" err="1">
                <a:solidFill>
                  <a:schemeClr val="tx1"/>
                </a:solidFill>
                <a:latin typeface="Arial" charset="0"/>
                <a:ea typeface="Arial" charset="0"/>
                <a:cs typeface="Arial" charset="0"/>
              </a:rPr>
              <a:t>eat</a:t>
            </a:r>
            <a:r>
              <a:rPr lang="de-DE" sz="3200" b="1" dirty="0">
                <a:solidFill>
                  <a:schemeClr val="tx1"/>
                </a:solidFill>
                <a:latin typeface="Arial" charset="0"/>
                <a:ea typeface="Arial" charset="0"/>
                <a:cs typeface="Arial" charset="0"/>
              </a:rPr>
              <a:t> </a:t>
            </a:r>
            <a:r>
              <a:rPr lang="de-DE" sz="3200" b="1" dirty="0" err="1">
                <a:solidFill>
                  <a:schemeClr val="tx1"/>
                </a:solidFill>
                <a:latin typeface="Arial" charset="0"/>
                <a:ea typeface="Arial" charset="0"/>
                <a:cs typeface="Arial" charset="0"/>
              </a:rPr>
              <a:t>from</a:t>
            </a:r>
            <a:r>
              <a:rPr lang="de-DE" sz="3200" b="1" dirty="0">
                <a:solidFill>
                  <a:schemeClr val="tx1"/>
                </a:solidFill>
                <a:latin typeface="Arial" charset="0"/>
                <a:ea typeface="Arial" charset="0"/>
                <a:cs typeface="Arial" charset="0"/>
              </a:rPr>
              <a:t> </a:t>
            </a:r>
            <a:r>
              <a:rPr lang="de-DE" sz="3200" b="1" dirty="0" err="1">
                <a:solidFill>
                  <a:schemeClr val="tx1"/>
                </a:solidFill>
                <a:latin typeface="Arial" charset="0"/>
                <a:ea typeface="Arial" charset="0"/>
                <a:cs typeface="Arial" charset="0"/>
              </a:rPr>
              <a:t>that</a:t>
            </a:r>
            <a:r>
              <a:rPr lang="de-DE" sz="3200" b="1" dirty="0">
                <a:solidFill>
                  <a:schemeClr val="tx1"/>
                </a:solidFill>
                <a:latin typeface="Arial" charset="0"/>
                <a:ea typeface="Arial" charset="0"/>
                <a:cs typeface="Arial" charset="0"/>
              </a:rPr>
              <a:t> </a:t>
            </a:r>
            <a:r>
              <a:rPr lang="de-DE" sz="3200" b="1" dirty="0" err="1">
                <a:solidFill>
                  <a:schemeClr val="tx1"/>
                </a:solidFill>
                <a:latin typeface="Arial" charset="0"/>
                <a:ea typeface="Arial" charset="0"/>
                <a:cs typeface="Arial" charset="0"/>
              </a:rPr>
              <a:t>tree</a:t>
            </a:r>
            <a:r>
              <a:rPr lang="de-DE" sz="3200" b="1" dirty="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1985084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9302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53290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 Placeholder 2"/>
          <p:cNvSpPr>
            <a:spLocks noGrp="1"/>
          </p:cNvSpPr>
          <p:nvPr>
            <p:ph type="body" sz="quarter" idx="13"/>
          </p:nvPr>
        </p:nvSpPr>
        <p:spPr>
          <a:xfrm>
            <a:off x="0" y="0"/>
            <a:ext cx="9143999" cy="3186113"/>
          </a:xfrm>
          <a:effectLst>
            <a:outerShdw blurRad="50800" dist="38100" dir="5400000" algn="t" rotWithShape="0">
              <a:prstClr val="black"/>
            </a:outerShdw>
          </a:effectLst>
        </p:spPr>
        <p:txBody>
          <a:bodyPr>
            <a:normAutofit/>
          </a:bodyPr>
          <a:lstStyle/>
          <a:p>
            <a:r>
              <a:rPr lang="de-DE" sz="3200" b="1" dirty="0" smtClean="0">
                <a:solidFill>
                  <a:schemeClr val="tx1"/>
                </a:solidFill>
                <a:latin typeface="Arial" charset="0"/>
                <a:ea typeface="Arial" charset="0"/>
                <a:cs typeface="Arial" charset="0"/>
              </a:rPr>
              <a:t>A </a:t>
            </a:r>
            <a:r>
              <a:rPr lang="de-DE" sz="3200" b="1" dirty="0" err="1" smtClean="0">
                <a:solidFill>
                  <a:schemeClr val="tx1"/>
                </a:solidFill>
                <a:latin typeface="Arial" charset="0"/>
                <a:ea typeface="Arial" charset="0"/>
                <a:cs typeface="Arial" charset="0"/>
              </a:rPr>
              <a:t>Promise</a:t>
            </a:r>
            <a:endParaRPr lang="de-DE" sz="3200" b="1" dirty="0" smtClean="0">
              <a:solidFill>
                <a:schemeClr val="tx1"/>
              </a:solidFill>
              <a:latin typeface="Arial" charset="0"/>
              <a:ea typeface="Arial" charset="0"/>
              <a:cs typeface="Arial" charset="0"/>
            </a:endParaRPr>
          </a:p>
          <a:p>
            <a:r>
              <a:rPr lang="de-DE" sz="3200" b="1" dirty="0" smtClean="0">
                <a:solidFill>
                  <a:schemeClr val="tx1"/>
                </a:solidFill>
                <a:latin typeface="Arial" charset="0"/>
                <a:ea typeface="Arial" charset="0"/>
                <a:cs typeface="Arial" charset="0"/>
              </a:rPr>
              <a:t>&amp; </a:t>
            </a:r>
          </a:p>
          <a:p>
            <a:r>
              <a:rPr lang="de-DE" sz="3200" b="1" dirty="0" smtClean="0">
                <a:solidFill>
                  <a:schemeClr val="tx1"/>
                </a:solidFill>
                <a:latin typeface="Arial" charset="0"/>
                <a:ea typeface="Arial" charset="0"/>
                <a:cs typeface="Arial" charset="0"/>
              </a:rPr>
              <a:t>A </a:t>
            </a:r>
            <a:r>
              <a:rPr lang="de-DE" sz="3200" b="1" dirty="0" err="1" smtClean="0">
                <a:solidFill>
                  <a:schemeClr val="tx1"/>
                </a:solidFill>
                <a:latin typeface="Arial" charset="0"/>
                <a:ea typeface="Arial" charset="0"/>
                <a:cs typeface="Arial" charset="0"/>
              </a:rPr>
              <a:t>Sacrifice</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174536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82192" cy="5645210"/>
          </a:xfrm>
          <a:prstGeom prst="rect">
            <a:avLst/>
          </a:prstGeom>
        </p:spPr>
      </p:pic>
      <p:sp>
        <p:nvSpPr>
          <p:cNvPr id="5" name="Text Placeholder 2"/>
          <p:cNvSpPr>
            <a:spLocks noGrp="1"/>
          </p:cNvSpPr>
          <p:nvPr>
            <p:ph type="body" sz="quarter" idx="13"/>
          </p:nvPr>
        </p:nvSpPr>
        <p:spPr>
          <a:xfrm>
            <a:off x="-173255" y="3243714"/>
            <a:ext cx="2810577" cy="1530417"/>
          </a:xfrm>
          <a:effectLst>
            <a:outerShdw blurRad="50800" dist="38100" dir="5400000" algn="t" rotWithShape="0">
              <a:prstClr val="black"/>
            </a:outerShdw>
          </a:effectLst>
        </p:spPr>
        <p:txBody>
          <a:bodyPr>
            <a:normAutofit/>
          </a:bodyPr>
          <a:lstStyle/>
          <a:p>
            <a:r>
              <a:rPr lang="de-DE" sz="3200" b="1" smtClean="0">
                <a:solidFill>
                  <a:schemeClr val="tx1"/>
                </a:solidFill>
                <a:latin typeface="Arial" charset="0"/>
                <a:ea typeface="Arial" charset="0"/>
                <a:cs typeface="Arial" charset="0"/>
              </a:rPr>
              <a:t>NOAH</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721346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961" y="-452570"/>
            <a:ext cx="9264961" cy="6948720"/>
          </a:xfrm>
          <a:prstGeom prst="rect">
            <a:avLst/>
          </a:prstGeom>
        </p:spPr>
      </p:pic>
    </p:spTree>
    <p:extLst>
      <p:ext uri="{BB962C8B-B14F-4D97-AF65-F5344CB8AC3E}">
        <p14:creationId xmlns:p14="http://schemas.microsoft.com/office/powerpoint/2010/main" val="1505513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94" y="0"/>
            <a:ext cx="10217487" cy="5364180"/>
          </a:xfrm>
          <a:prstGeom prst="rect">
            <a:avLst/>
          </a:prstGeom>
        </p:spPr>
      </p:pic>
    </p:spTree>
    <p:extLst>
      <p:ext uri="{BB962C8B-B14F-4D97-AF65-F5344CB8AC3E}">
        <p14:creationId xmlns:p14="http://schemas.microsoft.com/office/powerpoint/2010/main" val="1819114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7035321"/>
          </a:xfrm>
          <a:prstGeom prst="rect">
            <a:avLst/>
          </a:prstGeom>
        </p:spPr>
      </p:pic>
      <p:sp>
        <p:nvSpPr>
          <p:cNvPr id="3" name="Text Placeholder 2"/>
          <p:cNvSpPr>
            <a:spLocks noGrp="1"/>
          </p:cNvSpPr>
          <p:nvPr>
            <p:ph type="body" sz="quarter" idx="13"/>
          </p:nvPr>
        </p:nvSpPr>
        <p:spPr>
          <a:xfrm>
            <a:off x="96252" y="96253"/>
            <a:ext cx="2810577" cy="1530417"/>
          </a:xfrm>
          <a:effectLst>
            <a:outerShdw blurRad="50800" dist="38100" dir="5400000" algn="t" rotWithShape="0">
              <a:prstClr val="black"/>
            </a:outerShdw>
          </a:effectLst>
        </p:spPr>
        <p:txBody>
          <a:bodyPr>
            <a:normAutofit/>
          </a:bodyPr>
          <a:lstStyle/>
          <a:p>
            <a:r>
              <a:rPr lang="de-DE" sz="3200" b="1" smtClean="0">
                <a:solidFill>
                  <a:schemeClr val="tx1"/>
                </a:solidFill>
                <a:latin typeface="Arial" charset="0"/>
                <a:ea typeface="Arial" charset="0"/>
                <a:cs typeface="Arial" charset="0"/>
              </a:rPr>
              <a:t>ABRAHAM</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3996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5989" y="96252"/>
            <a:ext cx="9078011" cy="3609473"/>
          </a:xfrm>
        </p:spPr>
        <p:txBody>
          <a:bodyPr>
            <a:noAutofit/>
          </a:bodyPr>
          <a:lstStyle/>
          <a:p>
            <a:r>
              <a:rPr lang="en-US" sz="3000" dirty="0" smtClean="0">
                <a:solidFill>
                  <a:schemeClr val="bg1"/>
                </a:solidFill>
                <a:latin typeface="Arial" charset="0"/>
                <a:ea typeface="Arial" charset="0"/>
                <a:cs typeface="Arial" charset="0"/>
              </a:rPr>
              <a:t>1 </a:t>
            </a:r>
            <a:r>
              <a:rPr lang="en-US" sz="3000" dirty="0">
                <a:solidFill>
                  <a:schemeClr val="bg1"/>
                </a:solidFill>
                <a:latin typeface="Arial" charset="0"/>
                <a:ea typeface="Arial" charset="0"/>
                <a:cs typeface="Arial" charset="0"/>
              </a:rPr>
              <a:t>YHWH had said to Abram, “Go from your country, your people and your father’s household to the land I will show </a:t>
            </a:r>
            <a:r>
              <a:rPr lang="en-US" sz="3000" dirty="0" smtClean="0">
                <a:solidFill>
                  <a:schemeClr val="bg1"/>
                </a:solidFill>
                <a:latin typeface="Arial" charset="0"/>
                <a:ea typeface="Arial" charset="0"/>
                <a:cs typeface="Arial" charset="0"/>
              </a:rPr>
              <a:t>you.  2 </a:t>
            </a:r>
            <a:r>
              <a:rPr lang="en-US" sz="3000" dirty="0">
                <a:solidFill>
                  <a:schemeClr val="bg1"/>
                </a:solidFill>
                <a:latin typeface="Arial" charset="0"/>
                <a:ea typeface="Arial" charset="0"/>
                <a:cs typeface="Arial" charset="0"/>
              </a:rPr>
              <a:t>“I will make you into a great </a:t>
            </a:r>
            <a:r>
              <a:rPr lang="en-US" sz="3000" dirty="0" smtClean="0">
                <a:solidFill>
                  <a:schemeClr val="bg1"/>
                </a:solidFill>
                <a:latin typeface="Arial" charset="0"/>
                <a:ea typeface="Arial" charset="0"/>
                <a:cs typeface="Arial" charset="0"/>
              </a:rPr>
              <a:t>nation, and </a:t>
            </a:r>
            <a:r>
              <a:rPr lang="en-US" sz="3000" dirty="0">
                <a:solidFill>
                  <a:schemeClr val="bg1"/>
                </a:solidFill>
                <a:latin typeface="Arial" charset="0"/>
                <a:ea typeface="Arial" charset="0"/>
                <a:cs typeface="Arial" charset="0"/>
              </a:rPr>
              <a:t>I will bless </a:t>
            </a:r>
            <a:r>
              <a:rPr lang="en-US" sz="3000" dirty="0" smtClean="0">
                <a:solidFill>
                  <a:schemeClr val="bg1"/>
                </a:solidFill>
                <a:latin typeface="Arial" charset="0"/>
                <a:ea typeface="Arial" charset="0"/>
                <a:cs typeface="Arial" charset="0"/>
              </a:rPr>
              <a:t>you; I </a:t>
            </a:r>
            <a:r>
              <a:rPr lang="en-US" sz="3000" dirty="0">
                <a:solidFill>
                  <a:schemeClr val="bg1"/>
                </a:solidFill>
                <a:latin typeface="Arial" charset="0"/>
                <a:ea typeface="Arial" charset="0"/>
                <a:cs typeface="Arial" charset="0"/>
              </a:rPr>
              <a:t>will make your name </a:t>
            </a:r>
            <a:r>
              <a:rPr lang="en-US" sz="3000" dirty="0" smtClean="0">
                <a:solidFill>
                  <a:schemeClr val="bg1"/>
                </a:solidFill>
                <a:latin typeface="Arial" charset="0"/>
                <a:ea typeface="Arial" charset="0"/>
                <a:cs typeface="Arial" charset="0"/>
              </a:rPr>
              <a:t>great, and </a:t>
            </a:r>
            <a:r>
              <a:rPr lang="en-US" sz="3000" dirty="0">
                <a:solidFill>
                  <a:schemeClr val="bg1"/>
                </a:solidFill>
                <a:latin typeface="Arial" charset="0"/>
                <a:ea typeface="Arial" charset="0"/>
                <a:cs typeface="Arial" charset="0"/>
              </a:rPr>
              <a:t>you will be a </a:t>
            </a:r>
            <a:r>
              <a:rPr lang="en-US" sz="3000" dirty="0" smtClean="0">
                <a:solidFill>
                  <a:schemeClr val="bg1"/>
                </a:solidFill>
                <a:latin typeface="Arial" charset="0"/>
                <a:ea typeface="Arial" charset="0"/>
                <a:cs typeface="Arial" charset="0"/>
              </a:rPr>
              <a:t>blessing.  3 </a:t>
            </a:r>
            <a:r>
              <a:rPr lang="en-US" sz="3000" dirty="0">
                <a:solidFill>
                  <a:schemeClr val="bg1"/>
                </a:solidFill>
                <a:latin typeface="Arial" charset="0"/>
                <a:ea typeface="Arial" charset="0"/>
                <a:cs typeface="Arial" charset="0"/>
              </a:rPr>
              <a:t>I will bless those who bless </a:t>
            </a:r>
            <a:r>
              <a:rPr lang="en-US" sz="3000" dirty="0" smtClean="0">
                <a:solidFill>
                  <a:schemeClr val="bg1"/>
                </a:solidFill>
                <a:latin typeface="Arial" charset="0"/>
                <a:ea typeface="Arial" charset="0"/>
                <a:cs typeface="Arial" charset="0"/>
              </a:rPr>
              <a:t>you, and </a:t>
            </a:r>
            <a:r>
              <a:rPr lang="en-US" sz="3000" dirty="0">
                <a:solidFill>
                  <a:schemeClr val="bg1"/>
                </a:solidFill>
                <a:latin typeface="Arial" charset="0"/>
                <a:ea typeface="Arial" charset="0"/>
                <a:cs typeface="Arial" charset="0"/>
              </a:rPr>
              <a:t>whoever curses you I will </a:t>
            </a:r>
            <a:r>
              <a:rPr lang="en-US" sz="3000" dirty="0" smtClean="0">
                <a:solidFill>
                  <a:schemeClr val="bg1"/>
                </a:solidFill>
                <a:latin typeface="Arial" charset="0"/>
                <a:ea typeface="Arial" charset="0"/>
                <a:cs typeface="Arial" charset="0"/>
              </a:rPr>
              <a:t>curse; </a:t>
            </a:r>
          </a:p>
          <a:p>
            <a:r>
              <a:rPr lang="en-US" sz="3000" dirty="0">
                <a:solidFill>
                  <a:schemeClr val="bg1"/>
                </a:solidFill>
                <a:latin typeface="Arial" charset="0"/>
                <a:ea typeface="Arial" charset="0"/>
                <a:cs typeface="Arial" charset="0"/>
              </a:rPr>
              <a:t>	</a:t>
            </a:r>
            <a:r>
              <a:rPr lang="en-US" sz="3000" dirty="0" smtClean="0">
                <a:solidFill>
                  <a:schemeClr val="bg1"/>
                </a:solidFill>
                <a:latin typeface="Arial" charset="0"/>
                <a:ea typeface="Arial" charset="0"/>
                <a:cs typeface="Arial" charset="0"/>
              </a:rPr>
              <a:t>	and </a:t>
            </a:r>
            <a:r>
              <a:rPr lang="en-US" sz="3000" dirty="0">
                <a:solidFill>
                  <a:schemeClr val="bg1"/>
                </a:solidFill>
                <a:latin typeface="Arial" charset="0"/>
                <a:ea typeface="Arial" charset="0"/>
                <a:cs typeface="Arial" charset="0"/>
              </a:rPr>
              <a:t>all peoples on </a:t>
            </a:r>
            <a:r>
              <a:rPr lang="en-US" sz="3000" dirty="0" smtClean="0">
                <a:solidFill>
                  <a:schemeClr val="bg1"/>
                </a:solidFill>
                <a:latin typeface="Arial" charset="0"/>
                <a:ea typeface="Arial" charset="0"/>
                <a:cs typeface="Arial" charset="0"/>
              </a:rPr>
              <a:t>earth will </a:t>
            </a:r>
            <a:r>
              <a:rPr lang="en-US" sz="3000" dirty="0">
                <a:solidFill>
                  <a:schemeClr val="bg1"/>
                </a:solidFill>
                <a:latin typeface="Arial" charset="0"/>
                <a:ea typeface="Arial" charset="0"/>
                <a:cs typeface="Arial" charset="0"/>
              </a:rPr>
              <a:t>be blessed through you.”</a:t>
            </a:r>
          </a:p>
        </p:txBody>
      </p:sp>
      <p:sp>
        <p:nvSpPr>
          <p:cNvPr id="2" name="Title 1"/>
          <p:cNvSpPr>
            <a:spLocks noGrp="1"/>
          </p:cNvSpPr>
          <p:nvPr>
            <p:ph type="title"/>
          </p:nvPr>
        </p:nvSpPr>
        <p:spPr>
          <a:xfrm>
            <a:off x="149419" y="3253339"/>
            <a:ext cx="2203823" cy="1501541"/>
          </a:xfrm>
        </p:spPr>
        <p:txBody>
          <a:bodyPr>
            <a:normAutofit/>
          </a:bodyPr>
          <a:lstStyle/>
          <a:p>
            <a:r>
              <a:rPr lang="nb-NO" sz="3000" b="1" dirty="0">
                <a:solidFill>
                  <a:srgbClr val="FFFFFF"/>
                </a:solidFill>
                <a:latin typeface="Arial" charset="0"/>
                <a:ea typeface="Arial" charset="0"/>
                <a:cs typeface="Arial" charset="0"/>
              </a:rPr>
              <a:t>Genesis 12:1-3</a:t>
            </a:r>
            <a:endParaRPr lang="it-IT" sz="3000" b="1" dirty="0">
              <a:solidFill>
                <a:srgbClr val="FFFFFF"/>
              </a:solidFill>
              <a:latin typeface="Arial" charset="0"/>
              <a:ea typeface="Arial" charset="0"/>
              <a:cs typeface="Arial" charset="0"/>
            </a:endParaRPr>
          </a:p>
        </p:txBody>
      </p:sp>
    </p:spTree>
    <p:extLst>
      <p:ext uri="{BB962C8B-B14F-4D97-AF65-F5344CB8AC3E}">
        <p14:creationId xmlns:p14="http://schemas.microsoft.com/office/powerpoint/2010/main" val="1794179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94" y="1"/>
            <a:ext cx="9158694" cy="7024050"/>
          </a:xfrm>
          <a:prstGeom prst="rect">
            <a:avLst/>
          </a:prstGeom>
        </p:spPr>
      </p:pic>
      <p:sp>
        <p:nvSpPr>
          <p:cNvPr id="3" name="Text Placeholder 2"/>
          <p:cNvSpPr>
            <a:spLocks noGrp="1"/>
          </p:cNvSpPr>
          <p:nvPr>
            <p:ph type="body" sz="quarter" idx="13"/>
          </p:nvPr>
        </p:nvSpPr>
        <p:spPr>
          <a:xfrm>
            <a:off x="0" y="3512026"/>
            <a:ext cx="2810577" cy="1530417"/>
          </a:xfrm>
          <a:effectLst>
            <a:outerShdw blurRad="50800" dist="38100" dir="5400000" algn="t" rotWithShape="0">
              <a:prstClr val="black"/>
            </a:outerShdw>
          </a:effectLst>
        </p:spPr>
        <p:txBody>
          <a:bodyPr>
            <a:normAutofit/>
          </a:bodyPr>
          <a:lstStyle/>
          <a:p>
            <a:r>
              <a:rPr lang="de-DE" sz="3200" b="1" smtClean="0">
                <a:solidFill>
                  <a:schemeClr val="tx1"/>
                </a:solidFill>
                <a:latin typeface="Arial" charset="0"/>
                <a:ea typeface="Arial" charset="0"/>
                <a:cs typeface="Arial" charset="0"/>
              </a:rPr>
              <a:t>JACOB</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479333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4399"/>
            <a:ext cx="9144000" cy="9610345"/>
          </a:xfrm>
          <a:prstGeom prst="rect">
            <a:avLst/>
          </a:prstGeom>
        </p:spPr>
      </p:pic>
      <p:sp>
        <p:nvSpPr>
          <p:cNvPr id="3" name="Text Placeholder 2"/>
          <p:cNvSpPr>
            <a:spLocks noGrp="1"/>
          </p:cNvSpPr>
          <p:nvPr>
            <p:ph type="body" sz="quarter" idx="13"/>
          </p:nvPr>
        </p:nvSpPr>
        <p:spPr>
          <a:xfrm>
            <a:off x="0" y="3512026"/>
            <a:ext cx="2810577" cy="1530417"/>
          </a:xfrm>
          <a:effectLst>
            <a:outerShdw blurRad="50800" dist="38100" dir="5400000" algn="t" rotWithShape="0">
              <a:prstClr val="black"/>
            </a:outerShdw>
          </a:effectLst>
        </p:spPr>
        <p:txBody>
          <a:bodyPr>
            <a:normAutofit/>
          </a:bodyPr>
          <a:lstStyle/>
          <a:p>
            <a:r>
              <a:rPr lang="de-DE" sz="3200" b="1" dirty="0" smtClean="0">
                <a:solidFill>
                  <a:schemeClr val="tx1"/>
                </a:solidFill>
                <a:latin typeface="Arial" charset="0"/>
                <a:ea typeface="Arial" charset="0"/>
                <a:cs typeface="Arial" charset="0"/>
              </a:rPr>
              <a:t>JOSEPH</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944756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5612"/>
            <a:ext cx="9144000" cy="7581207"/>
          </a:xfrm>
          <a:prstGeom prst="rect">
            <a:avLst/>
          </a:prstGeom>
        </p:spPr>
      </p:pic>
      <p:sp>
        <p:nvSpPr>
          <p:cNvPr id="3" name="Text Placeholder 2"/>
          <p:cNvSpPr>
            <a:spLocks noGrp="1"/>
          </p:cNvSpPr>
          <p:nvPr>
            <p:ph type="body" sz="quarter" idx="13"/>
          </p:nvPr>
        </p:nvSpPr>
        <p:spPr>
          <a:xfrm>
            <a:off x="0" y="3512026"/>
            <a:ext cx="2810577" cy="1530417"/>
          </a:xfrm>
          <a:effectLst>
            <a:outerShdw blurRad="50800" dist="38100" dir="5400000" algn="t" rotWithShape="0">
              <a:prstClr val="black"/>
            </a:outerShdw>
          </a:effectLst>
        </p:spPr>
        <p:txBody>
          <a:bodyPr>
            <a:normAutofit/>
          </a:bodyPr>
          <a:lstStyle/>
          <a:p>
            <a:r>
              <a:rPr lang="de-DE" sz="3200" b="1" dirty="0" smtClean="0">
                <a:solidFill>
                  <a:schemeClr val="tx1"/>
                </a:solidFill>
                <a:latin typeface="Arial" charset="0"/>
                <a:ea typeface="Arial" charset="0"/>
                <a:cs typeface="Arial" charset="0"/>
              </a:rPr>
              <a:t>JOSEPH</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976500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276088"/>
          </a:xfrm>
          <a:prstGeom prst="rect">
            <a:avLst/>
          </a:prstGeom>
        </p:spPr>
      </p:pic>
      <p:sp>
        <p:nvSpPr>
          <p:cNvPr id="3" name="Text Placeholder 2"/>
          <p:cNvSpPr>
            <a:spLocks noGrp="1"/>
          </p:cNvSpPr>
          <p:nvPr>
            <p:ph type="body" sz="quarter" idx="13"/>
          </p:nvPr>
        </p:nvSpPr>
        <p:spPr>
          <a:xfrm>
            <a:off x="0" y="3512026"/>
            <a:ext cx="2810577" cy="1530417"/>
          </a:xfrm>
          <a:effectLst>
            <a:outerShdw blurRad="50800" dist="38100" dir="5400000" algn="t" rotWithShape="0">
              <a:prstClr val="black"/>
            </a:outerShdw>
          </a:effectLst>
        </p:spPr>
        <p:txBody>
          <a:bodyPr>
            <a:normAutofit/>
          </a:bodyPr>
          <a:lstStyle/>
          <a:p>
            <a:r>
              <a:rPr lang="de-DE" sz="3200" b="1" dirty="0" smtClean="0">
                <a:solidFill>
                  <a:schemeClr val="tx1"/>
                </a:solidFill>
                <a:latin typeface="Arial" charset="0"/>
                <a:ea typeface="Arial" charset="0"/>
                <a:cs typeface="Arial" charset="0"/>
              </a:rPr>
              <a:t>EGYPT</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69490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 Placeholder 2"/>
          <p:cNvSpPr>
            <a:spLocks noGrp="1"/>
          </p:cNvSpPr>
          <p:nvPr>
            <p:ph type="body" sz="quarter" idx="13"/>
          </p:nvPr>
        </p:nvSpPr>
        <p:spPr>
          <a:xfrm>
            <a:off x="0" y="3512026"/>
            <a:ext cx="4562375" cy="1530417"/>
          </a:xfrm>
          <a:effectLst>
            <a:outerShdw blurRad="50800" dist="38100" dir="5400000" algn="t" rotWithShape="0">
              <a:prstClr val="black"/>
            </a:outerShdw>
          </a:effectLst>
        </p:spPr>
        <p:txBody>
          <a:bodyPr>
            <a:normAutofit/>
          </a:bodyPr>
          <a:lstStyle/>
          <a:p>
            <a:r>
              <a:rPr lang="de-DE" sz="3200" b="1" dirty="0" smtClean="0">
                <a:solidFill>
                  <a:schemeClr val="tx1"/>
                </a:solidFill>
                <a:latin typeface="Arial" charset="0"/>
                <a:ea typeface="Arial" charset="0"/>
                <a:cs typeface="Arial" charset="0"/>
              </a:rPr>
              <a:t>JUDGMENT </a:t>
            </a:r>
          </a:p>
          <a:p>
            <a:r>
              <a:rPr lang="de-DE" sz="3200" b="1" dirty="0" smtClean="0">
                <a:solidFill>
                  <a:schemeClr val="tx1"/>
                </a:solidFill>
                <a:latin typeface="Arial" charset="0"/>
                <a:ea typeface="Arial" charset="0"/>
                <a:cs typeface="Arial" charset="0"/>
              </a:rPr>
              <a:t>On </a:t>
            </a:r>
            <a:r>
              <a:rPr lang="de-DE" sz="3200" b="1" dirty="0" err="1" smtClean="0">
                <a:solidFill>
                  <a:schemeClr val="tx1"/>
                </a:solidFill>
                <a:latin typeface="Arial" charset="0"/>
                <a:ea typeface="Arial" charset="0"/>
                <a:cs typeface="Arial" charset="0"/>
              </a:rPr>
              <a:t>the</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Egyptian</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gods</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107699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 Placeholder 2"/>
          <p:cNvSpPr>
            <a:spLocks noGrp="1"/>
          </p:cNvSpPr>
          <p:nvPr>
            <p:ph type="body" sz="quarter" idx="13"/>
          </p:nvPr>
        </p:nvSpPr>
        <p:spPr>
          <a:xfrm>
            <a:off x="0" y="3512026"/>
            <a:ext cx="6554804" cy="1530417"/>
          </a:xfrm>
          <a:effectLst>
            <a:outerShdw blurRad="50800" dist="38100" dir="5400000" algn="t" rotWithShape="0">
              <a:prstClr val="black"/>
            </a:outerShdw>
          </a:effectLst>
        </p:spPr>
        <p:txBody>
          <a:bodyPr>
            <a:normAutofit/>
          </a:bodyPr>
          <a:lstStyle/>
          <a:p>
            <a:r>
              <a:rPr lang="de-DE" sz="3200" b="1" dirty="0" smtClean="0">
                <a:solidFill>
                  <a:schemeClr val="tx1"/>
                </a:solidFill>
                <a:latin typeface="Arial" charset="0"/>
                <a:ea typeface="Arial" charset="0"/>
                <a:cs typeface="Arial" charset="0"/>
              </a:rPr>
              <a:t>DELIVERANCE </a:t>
            </a:r>
          </a:p>
          <a:p>
            <a:r>
              <a:rPr lang="de-DE" sz="3200" b="1" dirty="0" smtClean="0">
                <a:solidFill>
                  <a:schemeClr val="tx1"/>
                </a:solidFill>
                <a:latin typeface="Arial" charset="0"/>
                <a:ea typeface="Arial" charset="0"/>
                <a:cs typeface="Arial" charset="0"/>
              </a:rPr>
              <a:t>Through </a:t>
            </a:r>
            <a:r>
              <a:rPr lang="de-DE" sz="3200" b="1" dirty="0" err="1" smtClean="0">
                <a:solidFill>
                  <a:schemeClr val="tx1"/>
                </a:solidFill>
                <a:latin typeface="Arial" charset="0"/>
                <a:ea typeface="Arial" charset="0"/>
                <a:cs typeface="Arial" charset="0"/>
              </a:rPr>
              <a:t>the</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blood</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of</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the</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lamb</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25696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062"/>
            <a:ext cx="9144000" cy="5350212"/>
          </a:xfrm>
          <a:prstGeom prst="rect">
            <a:avLst/>
          </a:prstGeom>
        </p:spPr>
      </p:pic>
      <p:sp>
        <p:nvSpPr>
          <p:cNvPr id="3" name="Text Placeholder 2"/>
          <p:cNvSpPr>
            <a:spLocks noGrp="1"/>
          </p:cNvSpPr>
          <p:nvPr>
            <p:ph type="body" sz="quarter" idx="13"/>
          </p:nvPr>
        </p:nvSpPr>
        <p:spPr>
          <a:xfrm>
            <a:off x="0" y="3512026"/>
            <a:ext cx="3753853" cy="1530417"/>
          </a:xfrm>
          <a:effectLst>
            <a:outerShdw blurRad="50800" dist="38100" dir="5400000" algn="t" rotWithShape="0">
              <a:prstClr val="black"/>
            </a:outerShdw>
          </a:effectLst>
        </p:spPr>
        <p:txBody>
          <a:bodyPr>
            <a:normAutofit/>
          </a:bodyPr>
          <a:lstStyle/>
          <a:p>
            <a:r>
              <a:rPr lang="de-DE" sz="3200" b="1" dirty="0" smtClean="0">
                <a:solidFill>
                  <a:schemeClr val="tx1"/>
                </a:solidFill>
                <a:latin typeface="Arial" charset="0"/>
                <a:ea typeface="Arial" charset="0"/>
                <a:cs typeface="Arial" charset="0"/>
              </a:rPr>
              <a:t>DELIVERANCE </a:t>
            </a:r>
          </a:p>
          <a:p>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the</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Red</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Sea</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3246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chemeClr val="bg1"/>
            </a:gs>
            <a:gs pos="40000">
              <a:srgbClr val="0713AE"/>
            </a:gs>
            <a:gs pos="66000">
              <a:srgbClr val="FF9900"/>
            </a:gs>
            <a:gs pos="88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83394" y="-347445"/>
            <a:ext cx="8214801" cy="6161103"/>
          </a:xfrm>
          <a:prstGeom prst="rect">
            <a:avLst/>
          </a:prstGeom>
          <a:effectLst>
            <a:softEdge rad="228600"/>
          </a:effectLst>
        </p:spPr>
      </p:pic>
      <p:sp>
        <p:nvSpPr>
          <p:cNvPr id="5" name="Text Placeholder 2"/>
          <p:cNvSpPr txBox="1">
            <a:spLocks/>
          </p:cNvSpPr>
          <p:nvPr/>
        </p:nvSpPr>
        <p:spPr>
          <a:xfrm>
            <a:off x="-115503" y="0"/>
            <a:ext cx="4167739" cy="1530417"/>
          </a:xfrm>
          <a:prstGeom prst="rect">
            <a:avLst/>
          </a:prstGeom>
          <a:effectLst>
            <a:outerShdw blurRad="50800" dist="38100" dir="5400000" algn="t" rotWithShape="0">
              <a:prstClr val="black"/>
            </a:outerShdw>
          </a:effectLst>
        </p:spPr>
        <p:txBody>
          <a:bodyPr vert="horz" lIns="91440" tIns="45720" rIns="91440" bIns="45720" rtlCol="0" anchor="ctr">
            <a:normAutofit/>
          </a:bodyPr>
          <a:lst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342883" indent="0" algn="ctr" defTabSz="685766" rtl="0" eaLnBrk="1" latinLnBrk="0" hangingPunct="1">
              <a:spcBef>
                <a:spcPct val="20000"/>
              </a:spcBef>
              <a:buFont typeface="Arial"/>
              <a:buNone/>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de-DE" sz="3200" b="1" dirty="0" smtClean="0">
                <a:solidFill>
                  <a:schemeClr val="tx1"/>
                </a:solidFill>
                <a:latin typeface="Arial" charset="0"/>
                <a:ea typeface="Arial" charset="0"/>
                <a:cs typeface="Arial" charset="0"/>
              </a:rPr>
              <a:t>GOD‘S PRESENCE</a:t>
            </a:r>
          </a:p>
          <a:p>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the</a:t>
            </a:r>
            <a:r>
              <a:rPr lang="de-DE" sz="3200" b="1" dirty="0" smtClean="0">
                <a:solidFill>
                  <a:schemeClr val="tx1"/>
                </a:solidFill>
                <a:latin typeface="Arial" charset="0"/>
                <a:ea typeface="Arial" charset="0"/>
                <a:cs typeface="Arial" charset="0"/>
              </a:rPr>
              <a:t> </a:t>
            </a:r>
            <a:r>
              <a:rPr lang="de-DE" sz="3200" b="1" dirty="0" err="1" smtClean="0">
                <a:solidFill>
                  <a:schemeClr val="tx1"/>
                </a:solidFill>
                <a:latin typeface="Arial" charset="0"/>
                <a:ea typeface="Arial" charset="0"/>
                <a:cs typeface="Arial" charset="0"/>
              </a:rPr>
              <a:t>Tabernacle</a:t>
            </a:r>
            <a:endParaRPr lang="de-DE"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13656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chemeClr val="bg1"/>
            </a:gs>
            <a:gs pos="40000">
              <a:srgbClr val="0713AE"/>
            </a:gs>
            <a:gs pos="66000">
              <a:srgbClr val="FF9900"/>
            </a:gs>
            <a:gs pos="88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83394" y="-328194"/>
            <a:ext cx="8214801" cy="6161103"/>
          </a:xfrm>
          <a:prstGeom prst="rect">
            <a:avLst/>
          </a:prstGeom>
          <a:effectLst>
            <a:softEdge rad="228600"/>
          </a:effectLst>
        </p:spPr>
      </p:pic>
      <p:sp>
        <p:nvSpPr>
          <p:cNvPr id="5" name="Text Placeholder 2"/>
          <p:cNvSpPr txBox="1">
            <a:spLocks/>
          </p:cNvSpPr>
          <p:nvPr/>
        </p:nvSpPr>
        <p:spPr>
          <a:xfrm>
            <a:off x="-115503" y="0"/>
            <a:ext cx="9259503" cy="1867301"/>
          </a:xfrm>
          <a:prstGeom prst="rect">
            <a:avLst/>
          </a:prstGeom>
          <a:effectLst>
            <a:outerShdw blurRad="50800" dist="38100" dir="5400000" algn="t" rotWithShape="0">
              <a:prstClr val="black"/>
            </a:outerShdw>
          </a:effectLst>
        </p:spPr>
        <p:txBody>
          <a:bodyPr vert="horz" lIns="91440" tIns="45720" rIns="91440" bIns="45720" rtlCol="0" anchor="ctr">
            <a:normAutofit/>
          </a:bodyPr>
          <a:lst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342883" indent="0" algn="ctr" defTabSz="685766" rtl="0" eaLnBrk="1" latinLnBrk="0" hangingPunct="1">
              <a:spcBef>
                <a:spcPct val="20000"/>
              </a:spcBef>
              <a:buFont typeface="Arial"/>
              <a:buNone/>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de-DE" sz="3200" b="1" dirty="0">
                <a:solidFill>
                  <a:schemeClr val="tx1"/>
                </a:solidFill>
                <a:latin typeface="Arial" charset="0"/>
                <a:ea typeface="Arial" charset="0"/>
                <a:cs typeface="Arial" charset="0"/>
              </a:rPr>
              <a:t>Presence=         </a:t>
            </a:r>
            <a:r>
              <a:rPr lang="de-DE" sz="3200" b="1" dirty="0" smtClean="0">
                <a:solidFill>
                  <a:schemeClr val="tx1"/>
                </a:solidFill>
                <a:latin typeface="Arial" charset="0"/>
                <a:ea typeface="Arial" charset="0"/>
                <a:cs typeface="Arial" charset="0"/>
              </a:rPr>
              <a:t> </a:t>
            </a:r>
            <a:r>
              <a:rPr lang="de-DE" sz="3200" b="1" dirty="0" err="1" smtClean="0">
                <a:solidFill>
                  <a:srgbClr val="FFFF00"/>
                </a:solidFill>
                <a:latin typeface="Arial" charset="0"/>
                <a:ea typeface="Arial" charset="0"/>
                <a:cs typeface="Arial" charset="0"/>
              </a:rPr>
              <a:t>SHKN</a:t>
            </a:r>
            <a:r>
              <a:rPr lang="de-DE" sz="3200" b="1" dirty="0" err="1" smtClean="0">
                <a:solidFill>
                  <a:schemeClr val="tx1"/>
                </a:solidFill>
                <a:latin typeface="Arial" charset="0"/>
                <a:ea typeface="Arial" charset="0"/>
                <a:cs typeface="Arial" charset="0"/>
              </a:rPr>
              <a:t>h</a:t>
            </a:r>
            <a:r>
              <a:rPr lang="de-DE" sz="3200" b="1" dirty="0" smtClean="0">
                <a:solidFill>
                  <a:schemeClr val="tx1"/>
                </a:solidFill>
                <a:latin typeface="Arial" charset="0"/>
                <a:ea typeface="Arial" charset="0"/>
                <a:cs typeface="Arial" charset="0"/>
              </a:rPr>
              <a:t>  </a:t>
            </a:r>
            <a:r>
              <a:rPr lang="de-DE" sz="3200" dirty="0" smtClean="0">
                <a:solidFill>
                  <a:schemeClr val="tx1"/>
                </a:solidFill>
                <a:latin typeface="Arial" charset="0"/>
                <a:ea typeface="Arial" charset="0"/>
                <a:cs typeface="Arial" charset="0"/>
              </a:rPr>
              <a:t>(</a:t>
            </a:r>
            <a:r>
              <a:rPr lang="de-DE" sz="3200" dirty="0" err="1" smtClean="0">
                <a:solidFill>
                  <a:srgbClr val="FFFF00"/>
                </a:solidFill>
                <a:latin typeface="Arial" charset="0"/>
                <a:ea typeface="Arial" charset="0"/>
                <a:cs typeface="Arial" charset="0"/>
              </a:rPr>
              <a:t>SH</a:t>
            </a:r>
            <a:r>
              <a:rPr lang="de-DE" sz="3200" dirty="0" err="1" smtClean="0">
                <a:solidFill>
                  <a:schemeClr val="tx1"/>
                </a:solidFill>
                <a:latin typeface="Arial" charset="0"/>
                <a:ea typeface="Arial" charset="0"/>
                <a:cs typeface="Arial" charset="0"/>
              </a:rPr>
              <a:t>e</a:t>
            </a:r>
            <a:r>
              <a:rPr lang="de-DE" sz="3200" dirty="0" err="1" smtClean="0">
                <a:solidFill>
                  <a:srgbClr val="FFFF00"/>
                </a:solidFill>
                <a:latin typeface="Arial" charset="0"/>
                <a:ea typeface="Arial" charset="0"/>
                <a:cs typeface="Arial" charset="0"/>
              </a:rPr>
              <a:t>K</a:t>
            </a:r>
            <a:r>
              <a:rPr lang="de-DE" sz="3200" dirty="0" err="1" smtClean="0">
                <a:solidFill>
                  <a:schemeClr val="tx1"/>
                </a:solidFill>
                <a:latin typeface="Arial" charset="0"/>
                <a:ea typeface="Arial" charset="0"/>
                <a:cs typeface="Arial" charset="0"/>
              </a:rPr>
              <a:t>i</a:t>
            </a:r>
            <a:r>
              <a:rPr lang="de-DE" sz="3200" dirty="0" err="1" smtClean="0">
                <a:solidFill>
                  <a:srgbClr val="FFFF00"/>
                </a:solidFill>
                <a:latin typeface="Arial" charset="0"/>
                <a:ea typeface="Arial" charset="0"/>
                <a:cs typeface="Arial" charset="0"/>
              </a:rPr>
              <a:t>N</a:t>
            </a:r>
            <a:r>
              <a:rPr lang="de-DE" sz="3200" dirty="0" err="1" smtClean="0">
                <a:solidFill>
                  <a:schemeClr val="tx1"/>
                </a:solidFill>
                <a:latin typeface="Arial" charset="0"/>
                <a:ea typeface="Arial" charset="0"/>
                <a:cs typeface="Arial" charset="0"/>
              </a:rPr>
              <a:t>ah</a:t>
            </a:r>
            <a:r>
              <a:rPr lang="de-DE" sz="3200" dirty="0">
                <a:solidFill>
                  <a:schemeClr val="tx1"/>
                </a:solidFill>
                <a:latin typeface="Arial" charset="0"/>
                <a:ea typeface="Arial" charset="0"/>
                <a:cs typeface="Arial" charset="0"/>
              </a:rPr>
              <a:t>)</a:t>
            </a:r>
            <a:r>
              <a:rPr lang="de-DE" sz="3200" b="1" dirty="0">
                <a:solidFill>
                  <a:schemeClr val="tx1"/>
                </a:solidFill>
                <a:latin typeface="Arial" charset="0"/>
                <a:ea typeface="Arial" charset="0"/>
                <a:cs typeface="Arial" charset="0"/>
              </a:rPr>
              <a:t/>
            </a:r>
            <a:br>
              <a:rPr lang="de-DE" sz="3200" b="1" dirty="0">
                <a:solidFill>
                  <a:schemeClr val="tx1"/>
                </a:solidFill>
                <a:latin typeface="Arial" charset="0"/>
                <a:ea typeface="Arial" charset="0"/>
                <a:cs typeface="Arial" charset="0"/>
              </a:rPr>
            </a:br>
            <a:r>
              <a:rPr lang="de-DE" sz="3200" b="1" dirty="0" err="1">
                <a:solidFill>
                  <a:schemeClr val="tx1"/>
                </a:solidFill>
                <a:latin typeface="Arial" charset="0"/>
                <a:ea typeface="Arial" charset="0"/>
                <a:cs typeface="Arial" charset="0"/>
              </a:rPr>
              <a:t>Tabernacle</a:t>
            </a:r>
            <a:r>
              <a:rPr lang="de-DE" sz="3200" b="1" dirty="0">
                <a:solidFill>
                  <a:schemeClr val="tx1"/>
                </a:solidFill>
                <a:latin typeface="Arial" charset="0"/>
                <a:ea typeface="Arial" charset="0"/>
                <a:cs typeface="Arial" charset="0"/>
              </a:rPr>
              <a:t> = </a:t>
            </a:r>
            <a:r>
              <a:rPr lang="de-DE" sz="3200" b="1" dirty="0" err="1">
                <a:solidFill>
                  <a:schemeClr val="tx1"/>
                </a:solidFill>
                <a:latin typeface="Arial" charset="0"/>
                <a:ea typeface="Arial" charset="0"/>
                <a:cs typeface="Arial" charset="0"/>
              </a:rPr>
              <a:t>m</a:t>
            </a:r>
            <a:r>
              <a:rPr lang="de-DE" sz="3200" b="1" dirty="0" err="1">
                <a:solidFill>
                  <a:srgbClr val="FFFF00"/>
                </a:solidFill>
                <a:latin typeface="Arial" charset="0"/>
                <a:ea typeface="Arial" charset="0"/>
                <a:cs typeface="Arial" charset="0"/>
              </a:rPr>
              <a:t>SHKN</a:t>
            </a:r>
            <a:r>
              <a:rPr lang="de-DE" sz="3200" b="1" dirty="0">
                <a:solidFill>
                  <a:schemeClr val="tx1"/>
                </a:solidFill>
                <a:latin typeface="Arial" charset="0"/>
                <a:ea typeface="Arial" charset="0"/>
                <a:cs typeface="Arial" charset="0"/>
              </a:rPr>
              <a:t>   </a:t>
            </a:r>
            <a:r>
              <a:rPr lang="de-DE" sz="3200" dirty="0" smtClean="0">
                <a:solidFill>
                  <a:schemeClr val="tx1"/>
                </a:solidFill>
                <a:latin typeface="Arial" charset="0"/>
                <a:ea typeface="Arial" charset="0"/>
                <a:cs typeface="Arial" charset="0"/>
              </a:rPr>
              <a:t>(</a:t>
            </a:r>
            <a:r>
              <a:rPr lang="de-DE" sz="3200" dirty="0" err="1" smtClean="0">
                <a:solidFill>
                  <a:schemeClr val="tx1"/>
                </a:solidFill>
                <a:latin typeface="Arial" charset="0"/>
                <a:ea typeface="Arial" charset="0"/>
                <a:cs typeface="Arial" charset="0"/>
              </a:rPr>
              <a:t>mi</a:t>
            </a:r>
            <a:r>
              <a:rPr lang="de-DE" sz="3200" dirty="0" err="1" smtClean="0">
                <a:solidFill>
                  <a:srgbClr val="FFFF00"/>
                </a:solidFill>
                <a:latin typeface="Arial" charset="0"/>
                <a:ea typeface="Arial" charset="0"/>
                <a:cs typeface="Arial" charset="0"/>
              </a:rPr>
              <a:t>SHK</a:t>
            </a:r>
            <a:r>
              <a:rPr lang="de-DE" sz="3200" dirty="0" err="1" smtClean="0">
                <a:solidFill>
                  <a:schemeClr val="tx1"/>
                </a:solidFill>
                <a:latin typeface="Arial" charset="0"/>
                <a:ea typeface="Arial" charset="0"/>
                <a:cs typeface="Arial" charset="0"/>
              </a:rPr>
              <a:t>a</a:t>
            </a:r>
            <a:r>
              <a:rPr lang="de-DE" sz="3200" dirty="0" err="1" smtClean="0">
                <a:solidFill>
                  <a:srgbClr val="FFFF00"/>
                </a:solidFill>
                <a:latin typeface="Arial" charset="0"/>
                <a:ea typeface="Arial" charset="0"/>
                <a:cs typeface="Arial" charset="0"/>
              </a:rPr>
              <a:t>N</a:t>
            </a:r>
            <a:r>
              <a:rPr lang="de-DE" sz="3200" dirty="0" smtClean="0">
                <a:solidFill>
                  <a:schemeClr val="tx1"/>
                </a:solidFill>
                <a:latin typeface="Arial" charset="0"/>
                <a:ea typeface="Arial" charset="0"/>
                <a:cs typeface="Arial" charset="0"/>
              </a:rPr>
              <a:t>) </a:t>
            </a:r>
            <a:r>
              <a:rPr lang="de-DE" sz="3200" b="1" dirty="0" smtClean="0">
                <a:solidFill>
                  <a:schemeClr val="tx1"/>
                </a:solidFill>
                <a:latin typeface="Arial" charset="0"/>
                <a:ea typeface="Arial" charset="0"/>
                <a:cs typeface="Arial" charset="0"/>
              </a:rPr>
              <a:t/>
            </a:r>
            <a:br>
              <a:rPr lang="de-DE" sz="3200" b="1" dirty="0" smtClean="0">
                <a:solidFill>
                  <a:schemeClr val="tx1"/>
                </a:solidFill>
                <a:latin typeface="Arial" charset="0"/>
                <a:ea typeface="Arial" charset="0"/>
                <a:cs typeface="Arial" charset="0"/>
              </a:rPr>
            </a:br>
            <a:endParaRPr lang="de-DE" sz="320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571507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chemeClr val="bg1"/>
            </a:gs>
            <a:gs pos="40000">
              <a:srgbClr val="0713AE"/>
            </a:gs>
            <a:gs pos="66000">
              <a:srgbClr val="FF9900"/>
            </a:gs>
            <a:gs pos="88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83394" y="-328194"/>
            <a:ext cx="8214801" cy="6161103"/>
          </a:xfrm>
          <a:prstGeom prst="rect">
            <a:avLst/>
          </a:prstGeom>
          <a:effectLst>
            <a:softEdge rad="228600"/>
          </a:effectLst>
        </p:spPr>
      </p:pic>
      <p:sp>
        <p:nvSpPr>
          <p:cNvPr id="5" name="Text Placeholder 2"/>
          <p:cNvSpPr txBox="1">
            <a:spLocks/>
          </p:cNvSpPr>
          <p:nvPr/>
        </p:nvSpPr>
        <p:spPr>
          <a:xfrm>
            <a:off x="-115503" y="0"/>
            <a:ext cx="9259503" cy="1867301"/>
          </a:xfrm>
          <a:prstGeom prst="rect">
            <a:avLst/>
          </a:prstGeom>
          <a:effectLst>
            <a:outerShdw blurRad="50800" dist="38100" dir="5400000" algn="t" rotWithShape="0">
              <a:prstClr val="black"/>
            </a:outerShdw>
          </a:effectLst>
        </p:spPr>
        <p:txBody>
          <a:bodyPr vert="horz" lIns="91440" tIns="45720" rIns="91440" bIns="45720" rtlCol="0" anchor="ctr">
            <a:normAutofit/>
          </a:bodyPr>
          <a:lst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342883" indent="0" algn="ctr" defTabSz="685766" rtl="0" eaLnBrk="1" latinLnBrk="0" hangingPunct="1">
              <a:spcBef>
                <a:spcPct val="20000"/>
              </a:spcBef>
              <a:buFont typeface="Arial"/>
              <a:buNone/>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de-DE" sz="3200" b="1" dirty="0">
                <a:solidFill>
                  <a:schemeClr val="tx1"/>
                </a:solidFill>
                <a:latin typeface="Arial" charset="0"/>
                <a:ea typeface="Arial" charset="0"/>
                <a:cs typeface="Arial" charset="0"/>
              </a:rPr>
              <a:t>Presence=         </a:t>
            </a:r>
            <a:r>
              <a:rPr lang="de-DE" sz="3200" b="1" dirty="0" smtClean="0">
                <a:solidFill>
                  <a:schemeClr val="tx1"/>
                </a:solidFill>
                <a:latin typeface="Arial" charset="0"/>
                <a:ea typeface="Arial" charset="0"/>
                <a:cs typeface="Arial" charset="0"/>
              </a:rPr>
              <a:t> </a:t>
            </a:r>
            <a:r>
              <a:rPr lang="de-DE" sz="3200" b="1" dirty="0" err="1" smtClean="0">
                <a:solidFill>
                  <a:srgbClr val="FFFF00"/>
                </a:solidFill>
                <a:latin typeface="Arial" charset="0"/>
                <a:ea typeface="Arial" charset="0"/>
                <a:cs typeface="Arial" charset="0"/>
              </a:rPr>
              <a:t>SHKN</a:t>
            </a:r>
            <a:r>
              <a:rPr lang="de-DE" sz="3200" b="1" dirty="0" err="1" smtClean="0">
                <a:solidFill>
                  <a:schemeClr val="tx1"/>
                </a:solidFill>
                <a:latin typeface="Arial" charset="0"/>
                <a:ea typeface="Arial" charset="0"/>
                <a:cs typeface="Arial" charset="0"/>
              </a:rPr>
              <a:t>h</a:t>
            </a:r>
            <a:r>
              <a:rPr lang="de-DE" sz="3200" b="1" dirty="0" smtClean="0">
                <a:solidFill>
                  <a:schemeClr val="tx1"/>
                </a:solidFill>
                <a:latin typeface="Arial" charset="0"/>
                <a:ea typeface="Arial" charset="0"/>
                <a:cs typeface="Arial" charset="0"/>
              </a:rPr>
              <a:t>  </a:t>
            </a:r>
            <a:r>
              <a:rPr lang="de-DE" sz="3200" dirty="0" smtClean="0">
                <a:solidFill>
                  <a:schemeClr val="tx1"/>
                </a:solidFill>
                <a:latin typeface="Arial" charset="0"/>
                <a:ea typeface="Arial" charset="0"/>
                <a:cs typeface="Arial" charset="0"/>
              </a:rPr>
              <a:t>(</a:t>
            </a:r>
            <a:r>
              <a:rPr lang="de-DE" sz="3200" dirty="0" err="1" smtClean="0">
                <a:solidFill>
                  <a:srgbClr val="FFFF00"/>
                </a:solidFill>
                <a:latin typeface="Arial" charset="0"/>
                <a:ea typeface="Arial" charset="0"/>
                <a:cs typeface="Arial" charset="0"/>
              </a:rPr>
              <a:t>SH</a:t>
            </a:r>
            <a:r>
              <a:rPr lang="de-DE" sz="3200" dirty="0" err="1" smtClean="0">
                <a:solidFill>
                  <a:schemeClr val="tx1"/>
                </a:solidFill>
                <a:latin typeface="Arial" charset="0"/>
                <a:ea typeface="Arial" charset="0"/>
                <a:cs typeface="Arial" charset="0"/>
              </a:rPr>
              <a:t>e</a:t>
            </a:r>
            <a:r>
              <a:rPr lang="de-DE" sz="3200" dirty="0" err="1" smtClean="0">
                <a:solidFill>
                  <a:srgbClr val="FFFF00"/>
                </a:solidFill>
                <a:latin typeface="Arial" charset="0"/>
                <a:ea typeface="Arial" charset="0"/>
                <a:cs typeface="Arial" charset="0"/>
              </a:rPr>
              <a:t>K</a:t>
            </a:r>
            <a:r>
              <a:rPr lang="de-DE" sz="3200" dirty="0" err="1" smtClean="0">
                <a:solidFill>
                  <a:schemeClr val="tx1"/>
                </a:solidFill>
                <a:latin typeface="Arial" charset="0"/>
                <a:ea typeface="Arial" charset="0"/>
                <a:cs typeface="Arial" charset="0"/>
              </a:rPr>
              <a:t>i</a:t>
            </a:r>
            <a:r>
              <a:rPr lang="de-DE" sz="3200" dirty="0" err="1" smtClean="0">
                <a:solidFill>
                  <a:srgbClr val="FFFF00"/>
                </a:solidFill>
                <a:latin typeface="Arial" charset="0"/>
                <a:ea typeface="Arial" charset="0"/>
                <a:cs typeface="Arial" charset="0"/>
              </a:rPr>
              <a:t>N</a:t>
            </a:r>
            <a:r>
              <a:rPr lang="de-DE" sz="3200" dirty="0" err="1" smtClean="0">
                <a:solidFill>
                  <a:schemeClr val="tx1"/>
                </a:solidFill>
                <a:latin typeface="Arial" charset="0"/>
                <a:ea typeface="Arial" charset="0"/>
                <a:cs typeface="Arial" charset="0"/>
              </a:rPr>
              <a:t>ah</a:t>
            </a:r>
            <a:r>
              <a:rPr lang="de-DE" sz="3200" dirty="0">
                <a:solidFill>
                  <a:schemeClr val="tx1"/>
                </a:solidFill>
                <a:latin typeface="Arial" charset="0"/>
                <a:ea typeface="Arial" charset="0"/>
                <a:cs typeface="Arial" charset="0"/>
              </a:rPr>
              <a:t>)</a:t>
            </a:r>
            <a:r>
              <a:rPr lang="de-DE" sz="3200" b="1" dirty="0">
                <a:solidFill>
                  <a:schemeClr val="tx1"/>
                </a:solidFill>
                <a:latin typeface="Arial" charset="0"/>
                <a:ea typeface="Arial" charset="0"/>
                <a:cs typeface="Arial" charset="0"/>
              </a:rPr>
              <a:t/>
            </a:r>
            <a:br>
              <a:rPr lang="de-DE" sz="3200" b="1" dirty="0">
                <a:solidFill>
                  <a:schemeClr val="tx1"/>
                </a:solidFill>
                <a:latin typeface="Arial" charset="0"/>
                <a:ea typeface="Arial" charset="0"/>
                <a:cs typeface="Arial" charset="0"/>
              </a:rPr>
            </a:br>
            <a:r>
              <a:rPr lang="de-DE" sz="3200" b="1" dirty="0" err="1">
                <a:solidFill>
                  <a:schemeClr val="tx1"/>
                </a:solidFill>
                <a:latin typeface="Arial" charset="0"/>
                <a:ea typeface="Arial" charset="0"/>
                <a:cs typeface="Arial" charset="0"/>
              </a:rPr>
              <a:t>Tabernacle</a:t>
            </a:r>
            <a:r>
              <a:rPr lang="de-DE" sz="3200" b="1" dirty="0">
                <a:solidFill>
                  <a:schemeClr val="tx1"/>
                </a:solidFill>
                <a:latin typeface="Arial" charset="0"/>
                <a:ea typeface="Arial" charset="0"/>
                <a:cs typeface="Arial" charset="0"/>
              </a:rPr>
              <a:t> = </a:t>
            </a:r>
            <a:r>
              <a:rPr lang="de-DE" sz="3200" b="1" dirty="0" err="1">
                <a:solidFill>
                  <a:schemeClr val="tx1"/>
                </a:solidFill>
                <a:latin typeface="Arial" charset="0"/>
                <a:ea typeface="Arial" charset="0"/>
                <a:cs typeface="Arial" charset="0"/>
              </a:rPr>
              <a:t>m</a:t>
            </a:r>
            <a:r>
              <a:rPr lang="de-DE" sz="3200" b="1" dirty="0" err="1">
                <a:solidFill>
                  <a:srgbClr val="FFFF00"/>
                </a:solidFill>
                <a:latin typeface="Arial" charset="0"/>
                <a:ea typeface="Arial" charset="0"/>
                <a:cs typeface="Arial" charset="0"/>
              </a:rPr>
              <a:t>SHKN</a:t>
            </a:r>
            <a:r>
              <a:rPr lang="de-DE" sz="3200" b="1">
                <a:solidFill>
                  <a:schemeClr val="tx1"/>
                </a:solidFill>
                <a:latin typeface="Arial" charset="0"/>
                <a:ea typeface="Arial" charset="0"/>
                <a:cs typeface="Arial" charset="0"/>
              </a:rPr>
              <a:t>   </a:t>
            </a:r>
            <a:r>
              <a:rPr lang="de-DE" sz="3200" smtClean="0">
                <a:solidFill>
                  <a:schemeClr val="tx1"/>
                </a:solidFill>
                <a:latin typeface="Arial" charset="0"/>
                <a:ea typeface="Arial" charset="0"/>
                <a:cs typeface="Arial" charset="0"/>
              </a:rPr>
              <a:t>(</a:t>
            </a:r>
            <a:r>
              <a:rPr lang="de-DE" sz="3200" dirty="0" err="1" smtClean="0">
                <a:solidFill>
                  <a:schemeClr val="tx1"/>
                </a:solidFill>
                <a:latin typeface="Arial" charset="0"/>
                <a:ea typeface="Arial" charset="0"/>
                <a:cs typeface="Arial" charset="0"/>
              </a:rPr>
              <a:t>mi</a:t>
            </a:r>
            <a:r>
              <a:rPr lang="de-DE" sz="3200" dirty="0" err="1" smtClean="0">
                <a:solidFill>
                  <a:srgbClr val="FFFF00"/>
                </a:solidFill>
                <a:latin typeface="Arial" charset="0"/>
                <a:ea typeface="Arial" charset="0"/>
                <a:cs typeface="Arial" charset="0"/>
              </a:rPr>
              <a:t>SHK</a:t>
            </a:r>
            <a:r>
              <a:rPr lang="de-DE" sz="3200" dirty="0" err="1" smtClean="0">
                <a:solidFill>
                  <a:schemeClr val="tx1"/>
                </a:solidFill>
                <a:latin typeface="Arial" charset="0"/>
                <a:ea typeface="Arial" charset="0"/>
                <a:cs typeface="Arial" charset="0"/>
              </a:rPr>
              <a:t>a</a:t>
            </a:r>
            <a:r>
              <a:rPr lang="de-DE" sz="3200" dirty="0" err="1" smtClean="0">
                <a:solidFill>
                  <a:srgbClr val="FFFF00"/>
                </a:solidFill>
                <a:latin typeface="Arial" charset="0"/>
                <a:ea typeface="Arial" charset="0"/>
                <a:cs typeface="Arial" charset="0"/>
              </a:rPr>
              <a:t>N</a:t>
            </a:r>
            <a:r>
              <a:rPr lang="de-DE" sz="3200" dirty="0" smtClean="0">
                <a:solidFill>
                  <a:schemeClr val="tx1"/>
                </a:solidFill>
                <a:latin typeface="Arial" charset="0"/>
                <a:ea typeface="Arial" charset="0"/>
                <a:cs typeface="Arial" charset="0"/>
              </a:rPr>
              <a:t>) </a:t>
            </a:r>
            <a:r>
              <a:rPr lang="de-DE" sz="3200" b="1" dirty="0">
                <a:solidFill>
                  <a:schemeClr val="tx1"/>
                </a:solidFill>
                <a:latin typeface="Arial" charset="0"/>
                <a:ea typeface="Arial" charset="0"/>
                <a:cs typeface="Arial" charset="0"/>
              </a:rPr>
              <a:t/>
            </a:r>
            <a:br>
              <a:rPr lang="de-DE" sz="3200" b="1" dirty="0">
                <a:solidFill>
                  <a:schemeClr val="tx1"/>
                </a:solidFill>
                <a:latin typeface="Arial" charset="0"/>
                <a:ea typeface="Arial" charset="0"/>
                <a:cs typeface="Arial" charset="0"/>
              </a:rPr>
            </a:br>
            <a:r>
              <a:rPr lang="de-DE" sz="3200" b="1" dirty="0" err="1">
                <a:solidFill>
                  <a:schemeClr val="tx1"/>
                </a:solidFill>
                <a:latin typeface="Arial" charset="0"/>
                <a:ea typeface="Arial" charset="0"/>
                <a:cs typeface="Arial" charset="0"/>
              </a:rPr>
              <a:t>Neighbor</a:t>
            </a:r>
            <a:r>
              <a:rPr lang="de-DE" sz="3200" b="1" dirty="0">
                <a:solidFill>
                  <a:schemeClr val="tx1"/>
                </a:solidFill>
                <a:latin typeface="Arial" charset="0"/>
                <a:ea typeface="Arial" charset="0"/>
                <a:cs typeface="Arial" charset="0"/>
              </a:rPr>
              <a:t> =     </a:t>
            </a:r>
            <a:r>
              <a:rPr lang="de-DE" sz="3200" b="1" dirty="0" smtClean="0">
                <a:solidFill>
                  <a:schemeClr val="tx1"/>
                </a:solidFill>
                <a:latin typeface="Arial" charset="0"/>
                <a:ea typeface="Arial" charset="0"/>
                <a:cs typeface="Arial" charset="0"/>
              </a:rPr>
              <a:t> </a:t>
            </a:r>
            <a:r>
              <a:rPr lang="de-DE" sz="3200" b="1" dirty="0" smtClean="0">
                <a:solidFill>
                  <a:srgbClr val="FFFF00"/>
                </a:solidFill>
                <a:latin typeface="Arial" charset="0"/>
                <a:ea typeface="Arial" charset="0"/>
                <a:cs typeface="Arial" charset="0"/>
              </a:rPr>
              <a:t>SHKN</a:t>
            </a:r>
            <a:r>
              <a:rPr lang="de-DE" sz="3200" b="1" dirty="0" smtClean="0">
                <a:solidFill>
                  <a:schemeClr val="tx1"/>
                </a:solidFill>
                <a:latin typeface="Arial" charset="0"/>
                <a:ea typeface="Arial" charset="0"/>
                <a:cs typeface="Arial" charset="0"/>
              </a:rPr>
              <a:t>   </a:t>
            </a:r>
            <a:r>
              <a:rPr lang="de-DE" sz="3200" dirty="0" smtClean="0">
                <a:solidFill>
                  <a:schemeClr val="tx1"/>
                </a:solidFill>
                <a:latin typeface="Arial" charset="0"/>
                <a:ea typeface="Arial" charset="0"/>
                <a:cs typeface="Arial" charset="0"/>
              </a:rPr>
              <a:t>(</a:t>
            </a:r>
            <a:r>
              <a:rPr lang="de-DE" sz="3200" dirty="0" err="1" smtClean="0">
                <a:solidFill>
                  <a:srgbClr val="FFFF00"/>
                </a:solidFill>
                <a:latin typeface="Arial" charset="0"/>
                <a:ea typeface="Arial" charset="0"/>
                <a:cs typeface="Arial" charset="0"/>
              </a:rPr>
              <a:t>SH</a:t>
            </a:r>
            <a:r>
              <a:rPr lang="de-DE" sz="3200" dirty="0" err="1" smtClean="0">
                <a:solidFill>
                  <a:schemeClr val="tx1"/>
                </a:solidFill>
                <a:latin typeface="Arial" charset="0"/>
                <a:ea typeface="Arial" charset="0"/>
                <a:cs typeface="Arial" charset="0"/>
              </a:rPr>
              <a:t>a</a:t>
            </a:r>
            <a:r>
              <a:rPr lang="de-DE" sz="3200" dirty="0" err="1" smtClean="0">
                <a:solidFill>
                  <a:srgbClr val="FFFF00"/>
                </a:solidFill>
                <a:latin typeface="Arial" charset="0"/>
                <a:ea typeface="Arial" charset="0"/>
                <a:cs typeface="Arial" charset="0"/>
              </a:rPr>
              <a:t>K</a:t>
            </a:r>
            <a:r>
              <a:rPr lang="de-DE" sz="3200" dirty="0" err="1" smtClean="0">
                <a:solidFill>
                  <a:schemeClr val="tx1"/>
                </a:solidFill>
                <a:latin typeface="Arial" charset="0"/>
                <a:ea typeface="Arial" charset="0"/>
                <a:cs typeface="Arial" charset="0"/>
              </a:rPr>
              <a:t>e</a:t>
            </a:r>
            <a:r>
              <a:rPr lang="de-DE" sz="3200" dirty="0" err="1" smtClean="0">
                <a:solidFill>
                  <a:srgbClr val="FFFF00"/>
                </a:solidFill>
                <a:latin typeface="Arial" charset="0"/>
                <a:ea typeface="Arial" charset="0"/>
                <a:cs typeface="Arial" charset="0"/>
              </a:rPr>
              <a:t>N</a:t>
            </a:r>
            <a:r>
              <a:rPr lang="de-DE" sz="3200" dirty="0" smtClean="0">
                <a:solidFill>
                  <a:schemeClr val="tx1"/>
                </a:solidFill>
                <a:latin typeface="Arial" charset="0"/>
                <a:ea typeface="Arial" charset="0"/>
                <a:cs typeface="Arial" charset="0"/>
              </a:rPr>
              <a:t>)</a:t>
            </a:r>
            <a:endParaRPr lang="de-DE" sz="320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329036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chemeClr val="bg1"/>
            </a:gs>
            <a:gs pos="40000">
              <a:srgbClr val="0713AE"/>
            </a:gs>
            <a:gs pos="66000">
              <a:srgbClr val="FF9900"/>
            </a:gs>
            <a:gs pos="88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83394" y="-328194"/>
            <a:ext cx="8214801" cy="6161103"/>
          </a:xfrm>
          <a:prstGeom prst="rect">
            <a:avLst/>
          </a:prstGeom>
          <a:effectLst>
            <a:softEdge rad="228600"/>
          </a:effectLst>
        </p:spPr>
      </p:pic>
      <p:sp>
        <p:nvSpPr>
          <p:cNvPr id="5" name="Text Placeholder 2"/>
          <p:cNvSpPr txBox="1">
            <a:spLocks/>
          </p:cNvSpPr>
          <p:nvPr/>
        </p:nvSpPr>
        <p:spPr>
          <a:xfrm>
            <a:off x="-115503" y="0"/>
            <a:ext cx="9259503" cy="2608446"/>
          </a:xfrm>
          <a:prstGeom prst="rect">
            <a:avLst/>
          </a:prstGeom>
          <a:effectLst>
            <a:outerShdw blurRad="50800" dist="38100" dir="5400000" algn="t" rotWithShape="0">
              <a:prstClr val="black"/>
            </a:outerShdw>
          </a:effectLst>
        </p:spPr>
        <p:txBody>
          <a:bodyPr vert="horz" lIns="91440" tIns="45720" rIns="91440" bIns="45720" rtlCol="0" anchor="ctr">
            <a:normAutofit lnSpcReduction="10000"/>
          </a:bodyPr>
          <a:lst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342883" indent="0" algn="ctr" defTabSz="685766" rtl="0" eaLnBrk="1" latinLnBrk="0" hangingPunct="1">
              <a:spcBef>
                <a:spcPct val="20000"/>
              </a:spcBef>
              <a:buFont typeface="Arial"/>
              <a:buNone/>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de-DE" sz="3200" b="1" dirty="0">
                <a:solidFill>
                  <a:schemeClr val="tx1"/>
                </a:solidFill>
                <a:latin typeface="Arial" charset="0"/>
                <a:ea typeface="Arial" charset="0"/>
                <a:cs typeface="Arial" charset="0"/>
              </a:rPr>
              <a:t>John </a:t>
            </a:r>
            <a:r>
              <a:rPr lang="de-DE" sz="3200" b="1" dirty="0" smtClean="0">
                <a:solidFill>
                  <a:schemeClr val="tx1"/>
                </a:solidFill>
                <a:latin typeface="Arial" charset="0"/>
                <a:ea typeface="Arial" charset="0"/>
                <a:cs typeface="Arial" charset="0"/>
              </a:rPr>
              <a:t>1:14</a:t>
            </a:r>
          </a:p>
          <a:p>
            <a:r>
              <a:rPr lang="de-DE" sz="3200" dirty="0" smtClean="0">
                <a:solidFill>
                  <a:schemeClr val="tx1"/>
                </a:solidFill>
                <a:latin typeface="Arial" charset="0"/>
                <a:ea typeface="Arial" charset="0"/>
                <a:cs typeface="Arial" charset="0"/>
              </a:rPr>
              <a:t>The </a:t>
            </a:r>
            <a:r>
              <a:rPr lang="de-DE" sz="3200" dirty="0">
                <a:solidFill>
                  <a:schemeClr val="tx1"/>
                </a:solidFill>
                <a:latin typeface="Arial" charset="0"/>
                <a:ea typeface="Arial" charset="0"/>
                <a:cs typeface="Arial" charset="0"/>
              </a:rPr>
              <a:t>Word </a:t>
            </a:r>
            <a:r>
              <a:rPr lang="de-DE" sz="3200" dirty="0" err="1">
                <a:solidFill>
                  <a:schemeClr val="tx1"/>
                </a:solidFill>
                <a:latin typeface="Arial" charset="0"/>
                <a:ea typeface="Arial" charset="0"/>
                <a:cs typeface="Arial" charset="0"/>
              </a:rPr>
              <a:t>became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flesh</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made</a:t>
            </a:r>
            <a:r>
              <a:rPr lang="de-DE" sz="3200" dirty="0">
                <a:solidFill>
                  <a:schemeClr val="tx1"/>
                </a:solidFill>
                <a:latin typeface="Arial" charset="0"/>
                <a:ea typeface="Arial" charset="0"/>
                <a:cs typeface="Arial" charset="0"/>
              </a:rPr>
              <a:t> </a:t>
            </a:r>
            <a:r>
              <a:rPr lang="de-DE" sz="3200" dirty="0" err="1" smtClean="0">
                <a:solidFill>
                  <a:schemeClr val="tx1"/>
                </a:solidFill>
                <a:latin typeface="Arial" charset="0"/>
                <a:ea typeface="Arial" charset="0"/>
                <a:cs typeface="Arial" charset="0"/>
              </a:rPr>
              <a:t>his</a:t>
            </a:r>
            <a:r>
              <a:rPr lang="de-DE" sz="3200" dirty="0" smtClean="0">
                <a:solidFill>
                  <a:schemeClr val="tx1"/>
                </a:solidFill>
                <a:latin typeface="Arial" charset="0"/>
                <a:ea typeface="Arial" charset="0"/>
                <a:cs typeface="Arial" charset="0"/>
              </a:rPr>
              <a:t> </a:t>
            </a:r>
            <a:r>
              <a:rPr lang="de-DE" sz="3200" b="1" dirty="0" err="1" smtClean="0">
                <a:solidFill>
                  <a:srgbClr val="FFFF00"/>
                </a:solidFill>
                <a:latin typeface="Arial" charset="0"/>
                <a:ea typeface="Arial" charset="0"/>
                <a:cs typeface="Arial" charset="0"/>
              </a:rPr>
              <a:t>tabernacle</a:t>
            </a:r>
            <a:r>
              <a:rPr lang="de-DE" sz="3200" b="1" dirty="0" smtClean="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among</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us</a:t>
            </a:r>
            <a:r>
              <a:rPr lang="de-DE" sz="3200" dirty="0">
                <a:solidFill>
                  <a:schemeClr val="tx1"/>
                </a:solidFill>
                <a:latin typeface="Arial" charset="0"/>
                <a:ea typeface="Arial" charset="0"/>
                <a:cs typeface="Arial" charset="0"/>
              </a:rPr>
              <a:t>. </a:t>
            </a:r>
            <a:r>
              <a:rPr lang="de-DE" sz="3200" dirty="0" err="1" smtClean="0">
                <a:solidFill>
                  <a:schemeClr val="tx1"/>
                </a:solidFill>
                <a:latin typeface="Arial" charset="0"/>
                <a:ea typeface="Arial" charset="0"/>
                <a:cs typeface="Arial" charset="0"/>
              </a:rPr>
              <a:t>We</a:t>
            </a:r>
            <a:r>
              <a:rPr lang="de-DE" sz="3200" dirty="0" smtClean="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have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seen</a:t>
            </a:r>
            <a:r>
              <a:rPr lang="de-DE" sz="3200" dirty="0">
                <a:solidFill>
                  <a:schemeClr val="tx1"/>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his</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glory</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the</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glory</a:t>
            </a:r>
            <a:r>
              <a:rPr lang="de-DE" sz="3200" b="1" dirty="0">
                <a:solidFill>
                  <a:srgbClr val="FFFF00"/>
                </a:solidFill>
                <a:latin typeface="Arial" charset="0"/>
                <a:ea typeface="Arial" charset="0"/>
                <a:cs typeface="Arial" charset="0"/>
              </a:rPr>
              <a:t> </a:t>
            </a:r>
            <a:r>
              <a:rPr lang="de-DE" sz="3200" dirty="0" err="1">
                <a:solidFill>
                  <a:schemeClr val="tx1"/>
                </a:solidFill>
                <a:latin typeface="Arial" charset="0"/>
                <a:ea typeface="Arial" charset="0"/>
                <a:cs typeface="Arial" charset="0"/>
              </a:rPr>
              <a:t>of</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the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one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only</a:t>
            </a:r>
            <a:r>
              <a:rPr lang="de-DE" sz="3200" dirty="0">
                <a:solidFill>
                  <a:schemeClr val="tx1"/>
                </a:solidFill>
                <a:latin typeface="Arial" charset="0"/>
                <a:ea typeface="Arial" charset="0"/>
                <a:cs typeface="Arial" charset="0"/>
              </a:rPr>
              <a:t> Son, </a:t>
            </a:r>
            <a:r>
              <a:rPr lang="de-DE" sz="3200" dirty="0" err="1">
                <a:solidFill>
                  <a:schemeClr val="tx1"/>
                </a:solidFill>
                <a:latin typeface="Arial" charset="0"/>
                <a:ea typeface="Arial" charset="0"/>
                <a:cs typeface="Arial" charset="0"/>
              </a:rPr>
              <a:t>who</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came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from</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the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Father</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full</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of</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grace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truth</a:t>
            </a:r>
            <a:r>
              <a:rPr lang="de-DE" sz="3200" b="1" dirty="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366553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chemeClr val="bg1"/>
            </a:gs>
            <a:gs pos="40000">
              <a:srgbClr val="0713AE"/>
            </a:gs>
            <a:gs pos="66000">
              <a:srgbClr val="FF9900"/>
            </a:gs>
            <a:gs pos="88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83394" y="-328194"/>
            <a:ext cx="8214801" cy="6161103"/>
          </a:xfrm>
          <a:prstGeom prst="rect">
            <a:avLst/>
          </a:prstGeom>
          <a:effectLst>
            <a:softEdge rad="228600"/>
          </a:effectLst>
        </p:spPr>
      </p:pic>
      <p:sp>
        <p:nvSpPr>
          <p:cNvPr id="5" name="Text Placeholder 2"/>
          <p:cNvSpPr txBox="1">
            <a:spLocks/>
          </p:cNvSpPr>
          <p:nvPr/>
        </p:nvSpPr>
        <p:spPr>
          <a:xfrm>
            <a:off x="-115503" y="0"/>
            <a:ext cx="9259503" cy="2608446"/>
          </a:xfrm>
          <a:prstGeom prst="rect">
            <a:avLst/>
          </a:prstGeom>
          <a:effectLst>
            <a:outerShdw blurRad="50800" dist="38100" dir="5400000" algn="t" rotWithShape="0">
              <a:prstClr val="black"/>
            </a:outerShdw>
          </a:effectLst>
        </p:spPr>
        <p:txBody>
          <a:bodyPr vert="horz" lIns="91440" tIns="45720" rIns="91440" bIns="45720" rtlCol="0" anchor="ctr">
            <a:normAutofit lnSpcReduction="10000"/>
          </a:bodyPr>
          <a:lst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342883" indent="0" algn="ctr" defTabSz="685766" rtl="0" eaLnBrk="1" latinLnBrk="0" hangingPunct="1">
              <a:spcBef>
                <a:spcPct val="20000"/>
              </a:spcBef>
              <a:buFont typeface="Arial"/>
              <a:buNone/>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de-DE" sz="3200" b="1" dirty="0">
                <a:solidFill>
                  <a:schemeClr val="tx1"/>
                </a:solidFill>
                <a:latin typeface="Arial" charset="0"/>
                <a:ea typeface="Arial" charset="0"/>
                <a:cs typeface="Arial" charset="0"/>
              </a:rPr>
              <a:t>John </a:t>
            </a:r>
            <a:r>
              <a:rPr lang="de-DE" sz="3200" b="1" dirty="0" smtClean="0">
                <a:solidFill>
                  <a:schemeClr val="tx1"/>
                </a:solidFill>
                <a:latin typeface="Arial" charset="0"/>
                <a:ea typeface="Arial" charset="0"/>
                <a:cs typeface="Arial" charset="0"/>
              </a:rPr>
              <a:t>1:14</a:t>
            </a:r>
          </a:p>
          <a:p>
            <a:r>
              <a:rPr lang="de-DE" sz="3200" dirty="0" smtClean="0">
                <a:solidFill>
                  <a:schemeClr val="tx1"/>
                </a:solidFill>
                <a:latin typeface="Arial" charset="0"/>
                <a:ea typeface="Arial" charset="0"/>
                <a:cs typeface="Arial" charset="0"/>
              </a:rPr>
              <a:t>The </a:t>
            </a:r>
            <a:r>
              <a:rPr lang="de-DE" sz="3200" dirty="0">
                <a:solidFill>
                  <a:schemeClr val="tx1"/>
                </a:solidFill>
                <a:latin typeface="Arial" charset="0"/>
                <a:ea typeface="Arial" charset="0"/>
                <a:cs typeface="Arial" charset="0"/>
              </a:rPr>
              <a:t>Word </a:t>
            </a:r>
            <a:r>
              <a:rPr lang="de-DE" sz="3200" dirty="0" err="1">
                <a:solidFill>
                  <a:schemeClr val="tx1"/>
                </a:solidFill>
                <a:latin typeface="Arial" charset="0"/>
                <a:ea typeface="Arial" charset="0"/>
                <a:cs typeface="Arial" charset="0"/>
              </a:rPr>
              <a:t>became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flesh</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made</a:t>
            </a:r>
            <a:r>
              <a:rPr lang="de-DE" sz="3200" dirty="0">
                <a:solidFill>
                  <a:schemeClr val="tx1"/>
                </a:solidFill>
                <a:latin typeface="Arial" charset="0"/>
                <a:ea typeface="Arial" charset="0"/>
                <a:cs typeface="Arial" charset="0"/>
              </a:rPr>
              <a:t> </a:t>
            </a:r>
            <a:r>
              <a:rPr lang="de-DE" sz="3200" dirty="0" err="1" smtClean="0">
                <a:solidFill>
                  <a:schemeClr val="tx1"/>
                </a:solidFill>
                <a:latin typeface="Arial" charset="0"/>
                <a:ea typeface="Arial" charset="0"/>
                <a:cs typeface="Arial" charset="0"/>
              </a:rPr>
              <a:t>his</a:t>
            </a:r>
            <a:r>
              <a:rPr lang="de-DE" sz="3200" dirty="0" smtClean="0">
                <a:solidFill>
                  <a:schemeClr val="tx1"/>
                </a:solidFill>
                <a:latin typeface="Arial" charset="0"/>
                <a:ea typeface="Arial" charset="0"/>
                <a:cs typeface="Arial" charset="0"/>
              </a:rPr>
              <a:t> </a:t>
            </a:r>
            <a:r>
              <a:rPr lang="de-DE" sz="3200" b="1" dirty="0" err="1" smtClean="0">
                <a:solidFill>
                  <a:srgbClr val="FFFF00"/>
                </a:solidFill>
                <a:latin typeface="Arial" charset="0"/>
                <a:ea typeface="Arial" charset="0"/>
                <a:cs typeface="Arial" charset="0"/>
              </a:rPr>
              <a:t>tabernacle</a:t>
            </a:r>
            <a:r>
              <a:rPr lang="de-DE" sz="3200" b="1" dirty="0" smtClean="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among</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us</a:t>
            </a:r>
            <a:r>
              <a:rPr lang="de-DE" sz="3200" dirty="0">
                <a:solidFill>
                  <a:schemeClr val="tx1"/>
                </a:solidFill>
                <a:latin typeface="Arial" charset="0"/>
                <a:ea typeface="Arial" charset="0"/>
                <a:cs typeface="Arial" charset="0"/>
              </a:rPr>
              <a:t>. </a:t>
            </a:r>
            <a:r>
              <a:rPr lang="de-DE" sz="3200" dirty="0" err="1" smtClean="0">
                <a:solidFill>
                  <a:schemeClr val="tx1"/>
                </a:solidFill>
                <a:latin typeface="Arial" charset="0"/>
                <a:ea typeface="Arial" charset="0"/>
                <a:cs typeface="Arial" charset="0"/>
              </a:rPr>
              <a:t>We</a:t>
            </a:r>
            <a:r>
              <a:rPr lang="de-DE" sz="3200" dirty="0" smtClean="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have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seen</a:t>
            </a:r>
            <a:r>
              <a:rPr lang="de-DE" sz="3200" dirty="0">
                <a:solidFill>
                  <a:schemeClr val="tx1"/>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his</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glory</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the</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glory</a:t>
            </a:r>
            <a:r>
              <a:rPr lang="de-DE" sz="3200" b="1" dirty="0">
                <a:solidFill>
                  <a:srgbClr val="FFFF00"/>
                </a:solidFill>
                <a:latin typeface="Arial" charset="0"/>
                <a:ea typeface="Arial" charset="0"/>
                <a:cs typeface="Arial" charset="0"/>
              </a:rPr>
              <a:t> </a:t>
            </a:r>
            <a:r>
              <a:rPr lang="de-DE" sz="3200" dirty="0" err="1">
                <a:solidFill>
                  <a:schemeClr val="tx1"/>
                </a:solidFill>
                <a:latin typeface="Arial" charset="0"/>
                <a:ea typeface="Arial" charset="0"/>
                <a:cs typeface="Arial" charset="0"/>
              </a:rPr>
              <a:t>of</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the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one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only</a:t>
            </a:r>
            <a:r>
              <a:rPr lang="de-DE" sz="3200" dirty="0">
                <a:solidFill>
                  <a:schemeClr val="tx1"/>
                </a:solidFill>
                <a:latin typeface="Arial" charset="0"/>
                <a:ea typeface="Arial" charset="0"/>
                <a:cs typeface="Arial" charset="0"/>
              </a:rPr>
              <a:t> Son, </a:t>
            </a:r>
            <a:r>
              <a:rPr lang="de-DE" sz="3200" dirty="0" err="1">
                <a:solidFill>
                  <a:schemeClr val="tx1"/>
                </a:solidFill>
                <a:latin typeface="Arial" charset="0"/>
                <a:ea typeface="Arial" charset="0"/>
                <a:cs typeface="Arial" charset="0"/>
              </a:rPr>
              <a:t>who</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came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from</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the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Father</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full</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of</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grace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truth</a:t>
            </a:r>
            <a:r>
              <a:rPr lang="de-DE" sz="3200" b="1" dirty="0">
                <a:solidFill>
                  <a:schemeClr val="tx1"/>
                </a:solidFill>
                <a:latin typeface="Arial" charset="0"/>
                <a:ea typeface="Arial" charset="0"/>
                <a:cs typeface="Arial" charset="0"/>
              </a:rPr>
              <a:t>.</a:t>
            </a:r>
          </a:p>
        </p:txBody>
      </p:sp>
      <p:sp>
        <p:nvSpPr>
          <p:cNvPr id="4" name="Text Placeholder 2"/>
          <p:cNvSpPr txBox="1">
            <a:spLocks/>
          </p:cNvSpPr>
          <p:nvPr/>
        </p:nvSpPr>
        <p:spPr>
          <a:xfrm>
            <a:off x="0" y="2608446"/>
            <a:ext cx="9259503" cy="2356586"/>
          </a:xfrm>
          <a:prstGeom prst="rect">
            <a:avLst/>
          </a:prstGeom>
          <a:effectLst>
            <a:outerShdw blurRad="50800" dist="38100" dir="5400000" algn="t" rotWithShape="0">
              <a:prstClr val="black"/>
            </a:outerShdw>
          </a:effectLst>
        </p:spPr>
        <p:txBody>
          <a:bodyPr vert="horz" lIns="91440" tIns="45720" rIns="91440" bIns="45720" rtlCol="0" anchor="ctr">
            <a:normAutofit fontScale="92500" lnSpcReduction="20000"/>
          </a:bodyPr>
          <a:lst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342883" indent="0" algn="ctr" defTabSz="685766" rtl="0" eaLnBrk="1" latinLnBrk="0" hangingPunct="1">
              <a:spcBef>
                <a:spcPct val="20000"/>
              </a:spcBef>
              <a:buFont typeface="Arial"/>
              <a:buNone/>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de-DE" sz="3200" b="1" dirty="0">
                <a:solidFill>
                  <a:schemeClr val="tx1"/>
                </a:solidFill>
                <a:latin typeface="Arial" charset="0"/>
                <a:ea typeface="Arial" charset="0"/>
                <a:cs typeface="Arial" charset="0"/>
              </a:rPr>
              <a:t>John 1:14 </a:t>
            </a:r>
            <a:r>
              <a:rPr lang="de-DE" sz="3200" b="1" dirty="0" smtClean="0">
                <a:solidFill>
                  <a:schemeClr val="tx1"/>
                </a:solidFill>
                <a:latin typeface="Arial" charset="0"/>
                <a:ea typeface="Arial" charset="0"/>
                <a:cs typeface="Arial" charset="0"/>
              </a:rPr>
              <a:t>CJB</a:t>
            </a:r>
          </a:p>
          <a:p>
            <a:r>
              <a:rPr lang="de-DE" sz="3200" dirty="0">
                <a:solidFill>
                  <a:schemeClr val="tx1"/>
                </a:solidFill>
                <a:latin typeface="Arial" charset="0"/>
                <a:ea typeface="Arial" charset="0"/>
                <a:cs typeface="Arial" charset="0"/>
              </a:rPr>
              <a:t>The Word </a:t>
            </a:r>
            <a:r>
              <a:rPr lang="de-DE" sz="3200" dirty="0" err="1">
                <a:solidFill>
                  <a:schemeClr val="tx1"/>
                </a:solidFill>
                <a:latin typeface="Arial" charset="0"/>
                <a:ea typeface="Arial" charset="0"/>
                <a:cs typeface="Arial" charset="0"/>
              </a:rPr>
              <a:t>became</a:t>
            </a:r>
            <a:r>
              <a:rPr lang="de-DE" sz="3200" dirty="0">
                <a:solidFill>
                  <a:schemeClr val="tx1"/>
                </a:solidFill>
                <a:latin typeface="Arial" charset="0"/>
                <a:ea typeface="Arial" charset="0"/>
                <a:cs typeface="Arial" charset="0"/>
              </a:rPr>
              <a:t> a human </a:t>
            </a:r>
            <a:r>
              <a:rPr lang="de-DE" sz="3200" dirty="0" err="1">
                <a:solidFill>
                  <a:schemeClr val="tx1"/>
                </a:solidFill>
                <a:latin typeface="Arial" charset="0"/>
                <a:ea typeface="Arial" charset="0"/>
                <a:cs typeface="Arial" charset="0"/>
              </a:rPr>
              <a:t>being</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lived</a:t>
            </a:r>
            <a:r>
              <a:rPr lang="de-DE" sz="3200" dirty="0">
                <a:solidFill>
                  <a:schemeClr val="tx1"/>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with</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us</a:t>
            </a:r>
            <a:r>
              <a:rPr lang="de-DE" sz="3200" dirty="0">
                <a:solidFill>
                  <a:schemeClr val="tx1"/>
                </a:solidFill>
                <a:latin typeface="Arial" charset="0"/>
                <a:ea typeface="Arial" charset="0"/>
                <a:cs typeface="Arial" charset="0"/>
              </a:rPr>
              <a:t>,</a:t>
            </a:r>
          </a:p>
          <a:p>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we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saw</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his</a:t>
            </a:r>
            <a:r>
              <a:rPr lang="de-DE" sz="3200" dirty="0">
                <a:solidFill>
                  <a:schemeClr val="tx1"/>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Sh’khinah</a:t>
            </a:r>
            <a:r>
              <a:rPr lang="de-DE" sz="3200" b="1" dirty="0">
                <a:solidFill>
                  <a:srgbClr val="FFFF00"/>
                </a:solidFill>
                <a:latin typeface="Arial" charset="0"/>
                <a:ea typeface="Arial" charset="0"/>
                <a:cs typeface="Arial" charset="0"/>
              </a:rPr>
              <a:t>,</a:t>
            </a:r>
          </a:p>
          <a:p>
            <a:r>
              <a:rPr lang="de-DE" sz="3200" b="1" dirty="0" err="1">
                <a:solidFill>
                  <a:srgbClr val="FFFF00"/>
                </a:solidFill>
                <a:latin typeface="Arial" charset="0"/>
                <a:ea typeface="Arial" charset="0"/>
                <a:cs typeface="Arial" charset="0"/>
              </a:rPr>
              <a:t>the</a:t>
            </a:r>
            <a:r>
              <a:rPr lang="de-DE" sz="3200" b="1" dirty="0">
                <a:solidFill>
                  <a:srgbClr val="FFFF00"/>
                </a:solidFill>
                <a:latin typeface="Arial" charset="0"/>
                <a:ea typeface="Arial" charset="0"/>
                <a:cs typeface="Arial" charset="0"/>
              </a:rPr>
              <a:t> </a:t>
            </a:r>
            <a:r>
              <a:rPr lang="de-DE" sz="3200" b="1" dirty="0" err="1">
                <a:solidFill>
                  <a:srgbClr val="FFFF00"/>
                </a:solidFill>
                <a:latin typeface="Arial" charset="0"/>
                <a:ea typeface="Arial" charset="0"/>
                <a:cs typeface="Arial" charset="0"/>
              </a:rPr>
              <a:t>Sh’khinah</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of</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the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Father’s</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only</a:t>
            </a:r>
            <a:r>
              <a:rPr lang="de-DE" sz="3200" dirty="0">
                <a:solidFill>
                  <a:schemeClr val="tx1"/>
                </a:solidFill>
                <a:latin typeface="Arial" charset="0"/>
                <a:ea typeface="Arial" charset="0"/>
                <a:cs typeface="Arial" charset="0"/>
              </a:rPr>
              <a:t> Son,</a:t>
            </a:r>
          </a:p>
          <a:p>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full</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of</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grace</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and</a:t>
            </a:r>
            <a:r>
              <a:rPr lang="de-DE" sz="3200" dirty="0">
                <a:solidFill>
                  <a:schemeClr val="tx1"/>
                </a:solidFill>
                <a:latin typeface="Arial" charset="0"/>
                <a:ea typeface="Arial" charset="0"/>
                <a:cs typeface="Arial" charset="0"/>
              </a:rPr>
              <a:t> </a:t>
            </a:r>
            <a:r>
              <a:rPr lang="de-DE" sz="3200" dirty="0" err="1">
                <a:solidFill>
                  <a:schemeClr val="tx1"/>
                </a:solidFill>
                <a:latin typeface="Arial" charset="0"/>
                <a:ea typeface="Arial" charset="0"/>
                <a:cs typeface="Arial" charset="0"/>
              </a:rPr>
              <a:t>truth</a:t>
            </a:r>
            <a:r>
              <a:rPr lang="de-DE" sz="3200" dirty="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820110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chemeClr val="bg1"/>
            </a:gs>
            <a:gs pos="40000">
              <a:srgbClr val="0713AE"/>
            </a:gs>
            <a:gs pos="66000">
              <a:srgbClr val="FF9900"/>
            </a:gs>
            <a:gs pos="88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64143" y="-318568"/>
            <a:ext cx="8214801" cy="6161103"/>
          </a:xfrm>
          <a:prstGeom prst="rect">
            <a:avLst/>
          </a:prstGeom>
          <a:effectLst>
            <a:softEdge rad="228600"/>
          </a:effectLst>
        </p:spPr>
      </p:pic>
      <p:sp>
        <p:nvSpPr>
          <p:cNvPr id="5" name="Text Placeholder 2"/>
          <p:cNvSpPr txBox="1">
            <a:spLocks/>
          </p:cNvSpPr>
          <p:nvPr/>
        </p:nvSpPr>
        <p:spPr>
          <a:xfrm>
            <a:off x="-115503" y="0"/>
            <a:ext cx="9259503" cy="2608446"/>
          </a:xfrm>
          <a:prstGeom prst="rect">
            <a:avLst/>
          </a:prstGeom>
          <a:effectLst>
            <a:outerShdw blurRad="50800" dist="38100" dir="5400000" algn="t" rotWithShape="0">
              <a:prstClr val="black"/>
            </a:outerShdw>
          </a:effectLst>
        </p:spPr>
        <p:txBody>
          <a:bodyPr vert="horz" lIns="91440" tIns="45720" rIns="91440" bIns="45720" rtlCol="0" anchor="ctr">
            <a:normAutofit/>
          </a:bodyPr>
          <a:lstStyle>
            <a:lvl1pPr marL="0" indent="0" algn="ctr" defTabSz="685766" rtl="0" eaLnBrk="1" latinLnBrk="0" hangingPunct="1">
              <a:spcBef>
                <a:spcPct val="20000"/>
              </a:spcBef>
              <a:buFont typeface="Arial"/>
              <a:buNone/>
              <a:defRPr sz="2251" kern="1200">
                <a:solidFill>
                  <a:schemeClr val="accent6"/>
                </a:solidFill>
                <a:latin typeface="+mn-lt"/>
                <a:ea typeface="+mn-ea"/>
                <a:cs typeface="Apple Chancery"/>
              </a:defRPr>
            </a:lvl1pPr>
            <a:lvl2pPr marL="342883" indent="0" algn="ctr" defTabSz="685766" rtl="0" eaLnBrk="1" latinLnBrk="0" hangingPunct="1">
              <a:spcBef>
                <a:spcPct val="20000"/>
              </a:spcBef>
              <a:buFont typeface="Arial"/>
              <a:buNone/>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de-DE" sz="3200" b="1" i="1" dirty="0" smtClean="0">
                <a:solidFill>
                  <a:schemeClr val="tx1"/>
                </a:solidFill>
                <a:latin typeface="Arial" charset="0"/>
                <a:ea typeface="Arial" charset="0"/>
                <a:cs typeface="Arial" charset="0"/>
              </a:rPr>
              <a:t>Matthew </a:t>
            </a:r>
            <a:r>
              <a:rPr lang="de-DE" sz="3200" b="1" i="1" dirty="0">
                <a:solidFill>
                  <a:schemeClr val="tx1"/>
                </a:solidFill>
                <a:latin typeface="Arial" charset="0"/>
                <a:ea typeface="Arial" charset="0"/>
                <a:cs typeface="Arial" charset="0"/>
              </a:rPr>
              <a:t>28:20 </a:t>
            </a:r>
            <a:endParaRPr lang="de-DE" sz="3200" b="1" i="1" dirty="0" smtClean="0">
              <a:solidFill>
                <a:schemeClr val="tx1"/>
              </a:solidFill>
              <a:latin typeface="Arial" charset="0"/>
              <a:ea typeface="Arial" charset="0"/>
              <a:cs typeface="Arial" charset="0"/>
            </a:endParaRPr>
          </a:p>
          <a:p>
            <a:r>
              <a:rPr lang="de-DE" sz="3200" i="1" dirty="0" err="1" smtClean="0">
                <a:solidFill>
                  <a:schemeClr val="tx1"/>
                </a:solidFill>
                <a:latin typeface="Arial" charset="0"/>
                <a:ea typeface="Arial" charset="0"/>
                <a:cs typeface="Arial" charset="0"/>
              </a:rPr>
              <a:t>And</a:t>
            </a:r>
            <a:r>
              <a:rPr lang="de-DE" sz="3200" i="1" dirty="0" smtClean="0">
                <a:solidFill>
                  <a:schemeClr val="tx1"/>
                </a:solidFill>
                <a:latin typeface="Arial" charset="0"/>
                <a:ea typeface="Arial" charset="0"/>
                <a:cs typeface="Arial" charset="0"/>
              </a:rPr>
              <a:t> </a:t>
            </a:r>
            <a:r>
              <a:rPr lang="de-DE" sz="3200" i="1" dirty="0" err="1">
                <a:solidFill>
                  <a:schemeClr val="tx1"/>
                </a:solidFill>
                <a:latin typeface="Arial" charset="0"/>
                <a:ea typeface="Arial" charset="0"/>
                <a:cs typeface="Arial" charset="0"/>
              </a:rPr>
              <a:t>surely</a:t>
            </a:r>
            <a:r>
              <a:rPr lang="de-DE" sz="3200" i="1" dirty="0">
                <a:solidFill>
                  <a:schemeClr val="tx1"/>
                </a:solidFill>
                <a:latin typeface="Arial" charset="0"/>
                <a:ea typeface="Arial" charset="0"/>
                <a:cs typeface="Arial" charset="0"/>
              </a:rPr>
              <a:t> </a:t>
            </a:r>
          </a:p>
          <a:p>
            <a:r>
              <a:rPr lang="de-DE" sz="3200" i="1" dirty="0">
                <a:solidFill>
                  <a:schemeClr val="tx1"/>
                </a:solidFill>
                <a:latin typeface="Arial" charset="0"/>
                <a:ea typeface="Arial" charset="0"/>
                <a:cs typeface="Arial" charset="0"/>
              </a:rPr>
              <a:t>I am </a:t>
            </a:r>
            <a:r>
              <a:rPr lang="de-DE" sz="3200" i="1" dirty="0" err="1">
                <a:solidFill>
                  <a:schemeClr val="tx1"/>
                </a:solidFill>
                <a:latin typeface="Arial" charset="0"/>
                <a:ea typeface="Arial" charset="0"/>
                <a:cs typeface="Arial" charset="0"/>
              </a:rPr>
              <a:t>with</a:t>
            </a:r>
            <a:r>
              <a:rPr lang="de-DE" sz="3200" i="1" dirty="0">
                <a:solidFill>
                  <a:schemeClr val="tx1"/>
                </a:solidFill>
                <a:latin typeface="Arial" charset="0"/>
                <a:ea typeface="Arial" charset="0"/>
                <a:cs typeface="Arial" charset="0"/>
              </a:rPr>
              <a:t> </a:t>
            </a:r>
            <a:r>
              <a:rPr lang="de-DE" sz="3200" i="1" dirty="0" err="1">
                <a:solidFill>
                  <a:schemeClr val="tx1"/>
                </a:solidFill>
                <a:latin typeface="Arial" charset="0"/>
                <a:ea typeface="Arial" charset="0"/>
                <a:cs typeface="Arial" charset="0"/>
              </a:rPr>
              <a:t>you</a:t>
            </a:r>
            <a:r>
              <a:rPr lang="de-DE" sz="3200" i="1" dirty="0">
                <a:solidFill>
                  <a:schemeClr val="tx1"/>
                </a:solidFill>
                <a:latin typeface="Arial" charset="0"/>
                <a:ea typeface="Arial" charset="0"/>
                <a:cs typeface="Arial" charset="0"/>
              </a:rPr>
              <a:t> </a:t>
            </a:r>
            <a:r>
              <a:rPr lang="de-DE" sz="3200" i="1" dirty="0" err="1">
                <a:solidFill>
                  <a:schemeClr val="tx1"/>
                </a:solidFill>
                <a:latin typeface="Arial" charset="0"/>
                <a:ea typeface="Arial" charset="0"/>
                <a:cs typeface="Arial" charset="0"/>
              </a:rPr>
              <a:t>always</a:t>
            </a:r>
            <a:r>
              <a:rPr lang="de-DE" sz="3200" i="1" dirty="0">
                <a:solidFill>
                  <a:schemeClr val="tx1"/>
                </a:solidFill>
                <a:latin typeface="Arial" charset="0"/>
                <a:ea typeface="Arial" charset="0"/>
                <a:cs typeface="Arial" charset="0"/>
              </a:rPr>
              <a:t>, </a:t>
            </a:r>
            <a:endParaRPr lang="de-DE" sz="3200" i="1" dirty="0" smtClean="0">
              <a:solidFill>
                <a:schemeClr val="tx1"/>
              </a:solidFill>
              <a:latin typeface="Arial" charset="0"/>
              <a:ea typeface="Arial" charset="0"/>
              <a:cs typeface="Arial" charset="0"/>
            </a:endParaRPr>
          </a:p>
          <a:p>
            <a:r>
              <a:rPr lang="de-DE" sz="3200" i="1" dirty="0" err="1" smtClean="0">
                <a:solidFill>
                  <a:schemeClr val="tx1"/>
                </a:solidFill>
                <a:latin typeface="Arial" charset="0"/>
                <a:ea typeface="Arial" charset="0"/>
                <a:cs typeface="Arial" charset="0"/>
              </a:rPr>
              <a:t>to</a:t>
            </a:r>
            <a:r>
              <a:rPr lang="de-DE" sz="3200" i="1" dirty="0" smtClean="0">
                <a:solidFill>
                  <a:schemeClr val="tx1"/>
                </a:solidFill>
                <a:latin typeface="Arial" charset="0"/>
                <a:ea typeface="Arial" charset="0"/>
                <a:cs typeface="Arial" charset="0"/>
              </a:rPr>
              <a:t> </a:t>
            </a:r>
            <a:r>
              <a:rPr lang="de-DE" sz="3200" i="1" dirty="0" err="1">
                <a:solidFill>
                  <a:schemeClr val="tx1"/>
                </a:solidFill>
                <a:latin typeface="Arial" charset="0"/>
                <a:ea typeface="Arial" charset="0"/>
                <a:cs typeface="Arial" charset="0"/>
              </a:rPr>
              <a:t>the</a:t>
            </a:r>
            <a:r>
              <a:rPr lang="de-DE" sz="3200" i="1" dirty="0">
                <a:solidFill>
                  <a:schemeClr val="tx1"/>
                </a:solidFill>
                <a:latin typeface="Arial" charset="0"/>
                <a:ea typeface="Arial" charset="0"/>
                <a:cs typeface="Arial" charset="0"/>
              </a:rPr>
              <a:t> </a:t>
            </a:r>
            <a:r>
              <a:rPr lang="de-DE" sz="3200" i="1" dirty="0" err="1">
                <a:solidFill>
                  <a:schemeClr val="tx1"/>
                </a:solidFill>
                <a:latin typeface="Arial" charset="0"/>
                <a:ea typeface="Arial" charset="0"/>
                <a:cs typeface="Arial" charset="0"/>
              </a:rPr>
              <a:t>very</a:t>
            </a:r>
            <a:r>
              <a:rPr lang="de-DE" sz="3200" i="1" dirty="0">
                <a:solidFill>
                  <a:schemeClr val="tx1"/>
                </a:solidFill>
                <a:latin typeface="Arial" charset="0"/>
                <a:ea typeface="Arial" charset="0"/>
                <a:cs typeface="Arial" charset="0"/>
              </a:rPr>
              <a:t> end </a:t>
            </a:r>
            <a:r>
              <a:rPr lang="de-DE" sz="3200" i="1" dirty="0" err="1">
                <a:solidFill>
                  <a:schemeClr val="tx1"/>
                </a:solidFill>
                <a:latin typeface="Arial" charset="0"/>
                <a:ea typeface="Arial" charset="0"/>
                <a:cs typeface="Arial" charset="0"/>
              </a:rPr>
              <a:t>of</a:t>
            </a:r>
            <a:r>
              <a:rPr lang="de-DE" sz="3200" i="1" dirty="0">
                <a:solidFill>
                  <a:schemeClr val="tx1"/>
                </a:solidFill>
                <a:latin typeface="Arial" charset="0"/>
                <a:ea typeface="Arial" charset="0"/>
                <a:cs typeface="Arial" charset="0"/>
              </a:rPr>
              <a:t> </a:t>
            </a:r>
            <a:r>
              <a:rPr lang="de-DE" sz="3200" i="1" dirty="0" err="1">
                <a:solidFill>
                  <a:schemeClr val="tx1"/>
                </a:solidFill>
                <a:latin typeface="Arial" charset="0"/>
                <a:ea typeface="Arial" charset="0"/>
                <a:cs typeface="Arial" charset="0"/>
              </a:rPr>
              <a:t>the</a:t>
            </a:r>
            <a:r>
              <a:rPr lang="de-DE" sz="3200" i="1" dirty="0">
                <a:solidFill>
                  <a:schemeClr val="tx1"/>
                </a:solidFill>
                <a:latin typeface="Arial" charset="0"/>
                <a:ea typeface="Arial" charset="0"/>
                <a:cs typeface="Arial" charset="0"/>
              </a:rPr>
              <a:t> </a:t>
            </a:r>
            <a:r>
              <a:rPr lang="de-DE" sz="3200" i="1" dirty="0" err="1">
                <a:solidFill>
                  <a:schemeClr val="tx1"/>
                </a:solidFill>
                <a:latin typeface="Arial" charset="0"/>
                <a:ea typeface="Arial" charset="0"/>
                <a:cs typeface="Arial" charset="0"/>
              </a:rPr>
              <a:t>age</a:t>
            </a:r>
            <a:r>
              <a:rPr lang="de-DE" sz="3200" i="1" dirty="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1710612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solidFill>
                  <a:srgbClr val="FFFFFF"/>
                </a:solidFill>
                <a:latin typeface="Arial" charset="0"/>
                <a:ea typeface="Arial" charset="0"/>
                <a:cs typeface="Arial" charset="0"/>
              </a:rPr>
              <a:t>NOW </a:t>
            </a:r>
            <a:br>
              <a:rPr lang="en-US" sz="6600" dirty="0">
                <a:solidFill>
                  <a:srgbClr val="FFFFFF"/>
                </a:solidFill>
                <a:latin typeface="Arial" charset="0"/>
                <a:ea typeface="Arial" charset="0"/>
                <a:cs typeface="Arial" charset="0"/>
              </a:rPr>
            </a:br>
            <a:r>
              <a:rPr lang="en-US" sz="6600" dirty="0">
                <a:solidFill>
                  <a:srgbClr val="FFFFFF"/>
                </a:solidFill>
                <a:latin typeface="Arial" charset="0"/>
                <a:ea typeface="Arial" charset="0"/>
                <a:cs typeface="Arial" charset="0"/>
              </a:rPr>
              <a:t>WHAT?</a:t>
            </a:r>
          </a:p>
        </p:txBody>
      </p:sp>
    </p:spTree>
    <p:extLst>
      <p:ext uri="{BB962C8B-B14F-4D97-AF65-F5344CB8AC3E}">
        <p14:creationId xmlns:p14="http://schemas.microsoft.com/office/powerpoint/2010/main" val="171726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323523" y="864703"/>
            <a:ext cx="457200" cy="707886"/>
          </a:xfrm>
          <a:prstGeom prst="rect">
            <a:avLst/>
          </a:prstGeom>
          <a:noFill/>
        </p:spPr>
        <p:txBody>
          <a:bodyPr wrap="square" rtlCol="0">
            <a:spAutoFit/>
          </a:bodyPr>
          <a:lstStyle/>
          <a:p>
            <a:r>
              <a:rPr lang="en-US" sz="4000" dirty="0"/>
              <a:t>7</a:t>
            </a:r>
          </a:p>
        </p:txBody>
      </p:sp>
    </p:spTree>
    <p:extLst>
      <p:ext uri="{BB962C8B-B14F-4D97-AF65-F5344CB8AC3E}">
        <p14:creationId xmlns:p14="http://schemas.microsoft.com/office/powerpoint/2010/main" val="154815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773" y="2178423"/>
            <a:ext cx="3523636" cy="608875"/>
          </a:xfrm>
        </p:spPr>
        <p:txBody>
          <a:bodyPr>
            <a:noAutofit/>
          </a:bodyPr>
          <a:lstStyle/>
          <a:p>
            <a:r>
              <a:rPr lang="hr-HR" sz="4400" b="1" i="1" dirty="0">
                <a:solidFill>
                  <a:srgbClr val="FFFFFF"/>
                </a:solidFill>
                <a:latin typeface="Arial" charset="0"/>
                <a:ea typeface="Arial" charset="0"/>
                <a:cs typeface="Arial" charset="0"/>
              </a:rPr>
              <a:t>Communion</a:t>
            </a:r>
            <a:endParaRPr lang="en-US" sz="4400" b="1" i="1" dirty="0">
              <a:solidFill>
                <a:srgbClr val="FFFFFF"/>
              </a:solidFill>
              <a:latin typeface="Arial" charset="0"/>
              <a:ea typeface="Arial" charset="0"/>
              <a:cs typeface="Arial" charset="0"/>
            </a:endParaRPr>
          </a:p>
        </p:txBody>
      </p:sp>
      <p:sp>
        <p:nvSpPr>
          <p:cNvPr id="3" name="Title 1"/>
          <p:cNvSpPr txBox="1">
            <a:spLocks/>
          </p:cNvSpPr>
          <p:nvPr/>
        </p:nvSpPr>
        <p:spPr>
          <a:xfrm>
            <a:off x="2818773" y="1605894"/>
            <a:ext cx="3457735"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3200">
                <a:solidFill>
                  <a:srgbClr val="FFFFFF"/>
                </a:solidFill>
                <a:latin typeface="Arial" charset="0"/>
                <a:ea typeface="Arial" charset="0"/>
                <a:cs typeface="Arial" charset="0"/>
              </a:rPr>
              <a:t>1</a:t>
            </a:r>
            <a:r>
              <a:rPr lang="en-US" sz="3200" baseline="30000">
                <a:solidFill>
                  <a:srgbClr val="FFFFFF"/>
                </a:solidFill>
                <a:latin typeface="Arial" charset="0"/>
                <a:ea typeface="Arial" charset="0"/>
                <a:cs typeface="Arial" charset="0"/>
              </a:rPr>
              <a:t>st</a:t>
            </a:r>
            <a:r>
              <a:rPr lang="en-US" sz="3200">
                <a:solidFill>
                  <a:srgbClr val="FFFFFF"/>
                </a:solidFill>
                <a:latin typeface="Arial" charset="0"/>
                <a:ea typeface="Arial" charset="0"/>
                <a:cs typeface="Arial" charset="0"/>
              </a:rPr>
              <a:t> Discipline:</a:t>
            </a:r>
            <a:endParaRPr lang="en-US" sz="3200" dirty="0">
              <a:solidFill>
                <a:srgbClr val="FFFFFF"/>
              </a:solidFill>
              <a:latin typeface="Arial" charset="0"/>
              <a:ea typeface="Arial" charset="0"/>
              <a:cs typeface="Arial" charset="0"/>
            </a:endParaRPr>
          </a:p>
        </p:txBody>
      </p:sp>
      <p:sp>
        <p:nvSpPr>
          <p:cNvPr id="4" name="Title 1"/>
          <p:cNvSpPr txBox="1">
            <a:spLocks/>
          </p:cNvSpPr>
          <p:nvPr/>
        </p:nvSpPr>
        <p:spPr>
          <a:xfrm>
            <a:off x="2818773" y="2750954"/>
            <a:ext cx="3457735"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1800" dirty="0">
                <a:solidFill>
                  <a:srgbClr val="FFFFFF"/>
                </a:solidFill>
                <a:latin typeface="Arial" charset="0"/>
                <a:ea typeface="Arial" charset="0"/>
                <a:cs typeface="Arial" charset="0"/>
              </a:rPr>
              <a:t>The Lord’s Supper, Eucharist</a:t>
            </a:r>
          </a:p>
        </p:txBody>
      </p:sp>
    </p:spTree>
    <p:extLst>
      <p:ext uri="{BB962C8B-B14F-4D97-AF65-F5344CB8AC3E}">
        <p14:creationId xmlns:p14="http://schemas.microsoft.com/office/powerpoint/2010/main" val="1827404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773" y="2178424"/>
            <a:ext cx="3523636" cy="1044279"/>
          </a:xfrm>
        </p:spPr>
        <p:txBody>
          <a:bodyPr>
            <a:noAutofit/>
          </a:bodyPr>
          <a:lstStyle/>
          <a:p>
            <a:r>
              <a:rPr lang="hr-HR" sz="4400" b="1" i="1" dirty="0" err="1">
                <a:solidFill>
                  <a:srgbClr val="FFFFFF"/>
                </a:solidFill>
                <a:latin typeface="Arial" charset="0"/>
                <a:ea typeface="Arial" charset="0"/>
                <a:cs typeface="Arial" charset="0"/>
              </a:rPr>
              <a:t>Proclaiming</a:t>
            </a:r>
            <a:r>
              <a:rPr lang="hr-HR" sz="4400" b="1" i="1" dirty="0">
                <a:solidFill>
                  <a:srgbClr val="FFFFFF"/>
                </a:solidFill>
                <a:latin typeface="Arial" charset="0"/>
                <a:ea typeface="Arial" charset="0"/>
                <a:cs typeface="Arial" charset="0"/>
              </a:rPr>
              <a:t> </a:t>
            </a:r>
            <a:r>
              <a:rPr lang="hr-HR" sz="4400" b="1" i="1" dirty="0" err="1">
                <a:solidFill>
                  <a:srgbClr val="FFFFFF"/>
                </a:solidFill>
                <a:latin typeface="Arial" charset="0"/>
                <a:ea typeface="Arial" charset="0"/>
                <a:cs typeface="Arial" charset="0"/>
              </a:rPr>
              <a:t>the</a:t>
            </a:r>
            <a:r>
              <a:rPr lang="hr-HR" sz="4400" b="1" i="1" dirty="0">
                <a:solidFill>
                  <a:srgbClr val="FFFFFF"/>
                </a:solidFill>
                <a:latin typeface="Arial" charset="0"/>
                <a:ea typeface="Arial" charset="0"/>
                <a:cs typeface="Arial" charset="0"/>
              </a:rPr>
              <a:t> </a:t>
            </a:r>
            <a:r>
              <a:rPr lang="hr-HR" sz="4400" b="1" i="1" dirty="0" err="1">
                <a:solidFill>
                  <a:srgbClr val="FFFFFF"/>
                </a:solidFill>
                <a:latin typeface="Arial" charset="0"/>
                <a:ea typeface="Arial" charset="0"/>
                <a:cs typeface="Arial" charset="0"/>
              </a:rPr>
              <a:t>Gospel</a:t>
            </a:r>
            <a:endParaRPr lang="en-US" sz="4400" b="1" i="1" dirty="0">
              <a:solidFill>
                <a:srgbClr val="FFFFFF"/>
              </a:solidFill>
              <a:latin typeface="Arial" charset="0"/>
              <a:ea typeface="Arial" charset="0"/>
              <a:cs typeface="Arial" charset="0"/>
            </a:endParaRPr>
          </a:p>
        </p:txBody>
      </p:sp>
      <p:sp>
        <p:nvSpPr>
          <p:cNvPr id="3" name="Title 1"/>
          <p:cNvSpPr txBox="1">
            <a:spLocks/>
          </p:cNvSpPr>
          <p:nvPr/>
        </p:nvSpPr>
        <p:spPr>
          <a:xfrm>
            <a:off x="2818773" y="1605894"/>
            <a:ext cx="3457735"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3200" dirty="0">
                <a:solidFill>
                  <a:srgbClr val="FFFFFF"/>
                </a:solidFill>
                <a:latin typeface="Arial" charset="0"/>
                <a:ea typeface="Arial" charset="0"/>
                <a:cs typeface="Arial" charset="0"/>
              </a:rPr>
              <a:t>2</a:t>
            </a:r>
            <a:r>
              <a:rPr lang="en-US" sz="3200" baseline="30000" dirty="0">
                <a:solidFill>
                  <a:srgbClr val="FFFFFF"/>
                </a:solidFill>
                <a:latin typeface="Arial" charset="0"/>
                <a:ea typeface="Arial" charset="0"/>
                <a:cs typeface="Arial" charset="0"/>
              </a:rPr>
              <a:t>nd</a:t>
            </a:r>
            <a:r>
              <a:rPr lang="en-US" sz="3200" dirty="0">
                <a:solidFill>
                  <a:srgbClr val="FFFFFF"/>
                </a:solidFill>
                <a:latin typeface="Arial" charset="0"/>
                <a:ea typeface="Arial" charset="0"/>
                <a:cs typeface="Arial" charset="0"/>
              </a:rPr>
              <a:t> Discipline:</a:t>
            </a:r>
          </a:p>
        </p:txBody>
      </p:sp>
    </p:spTree>
    <p:extLst>
      <p:ext uri="{BB962C8B-B14F-4D97-AF65-F5344CB8AC3E}">
        <p14:creationId xmlns:p14="http://schemas.microsoft.com/office/powerpoint/2010/main" val="1724048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773" y="2178424"/>
            <a:ext cx="3523636" cy="1044279"/>
          </a:xfrm>
        </p:spPr>
        <p:txBody>
          <a:bodyPr>
            <a:noAutofit/>
          </a:bodyPr>
          <a:lstStyle/>
          <a:p>
            <a:r>
              <a:rPr lang="hr-HR" sz="3800" b="1" i="1" dirty="0" err="1">
                <a:solidFill>
                  <a:srgbClr val="FFFFFF"/>
                </a:solidFill>
                <a:latin typeface="Arial" charset="0"/>
                <a:ea typeface="Arial" charset="0"/>
                <a:cs typeface="Arial" charset="0"/>
              </a:rPr>
              <a:t>Reconciliation</a:t>
            </a:r>
            <a:r>
              <a:rPr lang="hr-HR" sz="3800" b="1" i="1" dirty="0">
                <a:solidFill>
                  <a:srgbClr val="FFFFFF"/>
                </a:solidFill>
                <a:latin typeface="Arial" charset="0"/>
                <a:ea typeface="Arial" charset="0"/>
                <a:cs typeface="Arial" charset="0"/>
              </a:rPr>
              <a:t/>
            </a:r>
            <a:br>
              <a:rPr lang="hr-HR" sz="3800" b="1" i="1" dirty="0">
                <a:solidFill>
                  <a:srgbClr val="FFFFFF"/>
                </a:solidFill>
                <a:latin typeface="Arial" charset="0"/>
                <a:ea typeface="Arial" charset="0"/>
                <a:cs typeface="Arial" charset="0"/>
              </a:rPr>
            </a:br>
            <a:r>
              <a:rPr lang="hr-HR" sz="3200" dirty="0">
                <a:solidFill>
                  <a:srgbClr val="FFFFFF"/>
                </a:solidFill>
                <a:latin typeface="Arial" charset="0"/>
                <a:ea typeface="Arial" charset="0"/>
                <a:cs typeface="Arial" charset="0"/>
              </a:rPr>
              <a:t>(</a:t>
            </a:r>
            <a:r>
              <a:rPr lang="hr-HR" sz="3200" dirty="0" err="1">
                <a:solidFill>
                  <a:srgbClr val="FFFFFF"/>
                </a:solidFill>
                <a:latin typeface="Arial" charset="0"/>
                <a:ea typeface="Arial" charset="0"/>
                <a:cs typeface="Arial" charset="0"/>
              </a:rPr>
              <a:t>peacemaking</a:t>
            </a:r>
            <a:r>
              <a:rPr lang="hr-HR" sz="3200" dirty="0">
                <a:solidFill>
                  <a:srgbClr val="FFFFFF"/>
                </a:solidFill>
                <a:latin typeface="Arial" charset="0"/>
                <a:ea typeface="Arial" charset="0"/>
                <a:cs typeface="Arial" charset="0"/>
              </a:rPr>
              <a:t>) </a:t>
            </a:r>
            <a:endParaRPr lang="en-US" sz="3200" dirty="0">
              <a:solidFill>
                <a:srgbClr val="FFFFFF"/>
              </a:solidFill>
              <a:latin typeface="Arial" charset="0"/>
              <a:ea typeface="Arial" charset="0"/>
              <a:cs typeface="Arial" charset="0"/>
            </a:endParaRPr>
          </a:p>
        </p:txBody>
      </p:sp>
      <p:sp>
        <p:nvSpPr>
          <p:cNvPr id="3" name="Title 1"/>
          <p:cNvSpPr txBox="1">
            <a:spLocks/>
          </p:cNvSpPr>
          <p:nvPr/>
        </p:nvSpPr>
        <p:spPr>
          <a:xfrm>
            <a:off x="2818773" y="1605894"/>
            <a:ext cx="3457735"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3200" dirty="0">
                <a:solidFill>
                  <a:srgbClr val="FFFFFF"/>
                </a:solidFill>
                <a:latin typeface="Arial" charset="0"/>
                <a:ea typeface="Arial" charset="0"/>
                <a:cs typeface="Arial" charset="0"/>
              </a:rPr>
              <a:t>3rd Discipline:</a:t>
            </a:r>
          </a:p>
        </p:txBody>
      </p:sp>
    </p:spTree>
    <p:extLst>
      <p:ext uri="{BB962C8B-B14F-4D97-AF65-F5344CB8AC3E}">
        <p14:creationId xmlns:p14="http://schemas.microsoft.com/office/powerpoint/2010/main" val="1044729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773" y="2178424"/>
            <a:ext cx="3523636" cy="1044279"/>
          </a:xfrm>
        </p:spPr>
        <p:txBody>
          <a:bodyPr>
            <a:noAutofit/>
          </a:bodyPr>
          <a:lstStyle/>
          <a:p>
            <a:r>
              <a:rPr lang="hr-HR" sz="3800" b="1" i="1" dirty="0" err="1">
                <a:solidFill>
                  <a:srgbClr val="FFFFFF"/>
                </a:solidFill>
                <a:latin typeface="Arial" charset="0"/>
                <a:ea typeface="Arial" charset="0"/>
                <a:cs typeface="Arial" charset="0"/>
              </a:rPr>
              <a:t>Being</a:t>
            </a:r>
            <a:r>
              <a:rPr lang="hr-HR" sz="3800" b="1" i="1" dirty="0">
                <a:solidFill>
                  <a:srgbClr val="FFFFFF"/>
                </a:solidFill>
                <a:latin typeface="Arial" charset="0"/>
                <a:ea typeface="Arial" charset="0"/>
                <a:cs typeface="Arial" charset="0"/>
              </a:rPr>
              <a:t> </a:t>
            </a:r>
            <a:r>
              <a:rPr lang="hr-HR" sz="3800" b="1" i="1" dirty="0" err="1">
                <a:solidFill>
                  <a:srgbClr val="FFFFFF"/>
                </a:solidFill>
                <a:latin typeface="Arial" charset="0"/>
                <a:ea typeface="Arial" charset="0"/>
                <a:cs typeface="Arial" charset="0"/>
              </a:rPr>
              <a:t>with</a:t>
            </a:r>
            <a:r>
              <a:rPr lang="hr-HR" sz="3800" b="1" i="1" dirty="0">
                <a:solidFill>
                  <a:srgbClr val="FFFFFF"/>
                </a:solidFill>
                <a:latin typeface="Arial" charset="0"/>
                <a:ea typeface="Arial" charset="0"/>
                <a:cs typeface="Arial" charset="0"/>
              </a:rPr>
              <a:t> </a:t>
            </a:r>
            <a:r>
              <a:rPr lang="hr-HR" sz="3800" b="1" i="1" dirty="0" err="1">
                <a:solidFill>
                  <a:srgbClr val="FFFFFF"/>
                </a:solidFill>
                <a:latin typeface="Arial" charset="0"/>
                <a:ea typeface="Arial" charset="0"/>
                <a:cs typeface="Arial" charset="0"/>
              </a:rPr>
              <a:t>Children</a:t>
            </a:r>
            <a:endParaRPr lang="en-US" sz="3200" dirty="0">
              <a:solidFill>
                <a:srgbClr val="FFFFFF"/>
              </a:solidFill>
              <a:latin typeface="Arial" charset="0"/>
              <a:ea typeface="Arial" charset="0"/>
              <a:cs typeface="Arial" charset="0"/>
            </a:endParaRPr>
          </a:p>
        </p:txBody>
      </p:sp>
      <p:sp>
        <p:nvSpPr>
          <p:cNvPr id="3" name="Title 1"/>
          <p:cNvSpPr txBox="1">
            <a:spLocks/>
          </p:cNvSpPr>
          <p:nvPr/>
        </p:nvSpPr>
        <p:spPr>
          <a:xfrm>
            <a:off x="2818773" y="1605894"/>
            <a:ext cx="3457735"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3200" dirty="0">
                <a:solidFill>
                  <a:srgbClr val="FFFFFF"/>
                </a:solidFill>
                <a:latin typeface="Arial" charset="0"/>
                <a:ea typeface="Arial" charset="0"/>
                <a:cs typeface="Arial" charset="0"/>
              </a:rPr>
              <a:t>4</a:t>
            </a:r>
            <a:r>
              <a:rPr lang="en-US" sz="3200" baseline="30000" dirty="0">
                <a:solidFill>
                  <a:srgbClr val="FFFFFF"/>
                </a:solidFill>
                <a:latin typeface="Arial" charset="0"/>
                <a:ea typeface="Arial" charset="0"/>
                <a:cs typeface="Arial" charset="0"/>
              </a:rPr>
              <a:t>th</a:t>
            </a:r>
            <a:r>
              <a:rPr lang="en-US" sz="3200" dirty="0">
                <a:solidFill>
                  <a:srgbClr val="FFFFFF"/>
                </a:solidFill>
                <a:latin typeface="Arial" charset="0"/>
                <a:ea typeface="Arial" charset="0"/>
                <a:cs typeface="Arial" charset="0"/>
              </a:rPr>
              <a:t> Discipline:</a:t>
            </a:r>
          </a:p>
        </p:txBody>
      </p:sp>
    </p:spTree>
    <p:extLst>
      <p:ext uri="{BB962C8B-B14F-4D97-AF65-F5344CB8AC3E}">
        <p14:creationId xmlns:p14="http://schemas.microsoft.com/office/powerpoint/2010/main" val="2040471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773" y="1292745"/>
            <a:ext cx="3523636" cy="3041260"/>
          </a:xfrm>
        </p:spPr>
        <p:txBody>
          <a:bodyPr>
            <a:noAutofit/>
          </a:bodyPr>
          <a:lstStyle/>
          <a:p>
            <a:r>
              <a:rPr lang="hr-HR" sz="3800" b="1" i="1" dirty="0" err="1">
                <a:solidFill>
                  <a:srgbClr val="FFFFFF"/>
                </a:solidFill>
                <a:latin typeface="Arial" charset="0"/>
                <a:ea typeface="Arial" charset="0"/>
                <a:cs typeface="Arial" charset="0"/>
              </a:rPr>
              <a:t>Being</a:t>
            </a:r>
            <a:r>
              <a:rPr lang="hr-HR" sz="3800" b="1" i="1" dirty="0">
                <a:solidFill>
                  <a:srgbClr val="FFFFFF"/>
                </a:solidFill>
                <a:latin typeface="Arial" charset="0"/>
                <a:ea typeface="Arial" charset="0"/>
                <a:cs typeface="Arial" charset="0"/>
              </a:rPr>
              <a:t> </a:t>
            </a:r>
            <a:r>
              <a:rPr lang="hr-HR" sz="3800" b="1" i="1" dirty="0" err="1">
                <a:solidFill>
                  <a:srgbClr val="FFFFFF"/>
                </a:solidFill>
                <a:latin typeface="Arial" charset="0"/>
                <a:ea typeface="Arial" charset="0"/>
                <a:cs typeface="Arial" charset="0"/>
              </a:rPr>
              <a:t>with</a:t>
            </a:r>
            <a:r>
              <a:rPr lang="hr-HR" sz="3800" b="1" i="1" dirty="0">
                <a:solidFill>
                  <a:srgbClr val="FFFFFF"/>
                </a:solidFill>
                <a:latin typeface="Arial" charset="0"/>
                <a:ea typeface="Arial" charset="0"/>
                <a:cs typeface="Arial" charset="0"/>
              </a:rPr>
              <a:t> </a:t>
            </a:r>
            <a:br>
              <a:rPr lang="hr-HR" sz="3800" b="1" i="1" dirty="0">
                <a:solidFill>
                  <a:srgbClr val="FFFFFF"/>
                </a:solidFill>
                <a:latin typeface="Arial" charset="0"/>
                <a:ea typeface="Arial" charset="0"/>
                <a:cs typeface="Arial" charset="0"/>
              </a:rPr>
            </a:br>
            <a:r>
              <a:rPr lang="hr-HR" sz="3800" b="1" i="1" dirty="0" err="1">
                <a:solidFill>
                  <a:srgbClr val="FFFFFF"/>
                </a:solidFill>
                <a:latin typeface="Arial" charset="0"/>
                <a:ea typeface="Arial" charset="0"/>
                <a:cs typeface="Arial" charset="0"/>
              </a:rPr>
              <a:t>the</a:t>
            </a:r>
            <a:r>
              <a:rPr lang="hr-HR" sz="3800" b="1" i="1" dirty="0">
                <a:solidFill>
                  <a:srgbClr val="FFFFFF"/>
                </a:solidFill>
                <a:latin typeface="Arial" charset="0"/>
                <a:ea typeface="Arial" charset="0"/>
                <a:cs typeface="Arial" charset="0"/>
              </a:rPr>
              <a:t> </a:t>
            </a:r>
            <a:r>
              <a:rPr lang="hr-HR" sz="3800" b="1" i="1" dirty="0" err="1">
                <a:solidFill>
                  <a:srgbClr val="FFFFFF"/>
                </a:solidFill>
                <a:latin typeface="Arial" charset="0"/>
                <a:ea typeface="Arial" charset="0"/>
                <a:cs typeface="Arial" charset="0"/>
              </a:rPr>
              <a:t>Least</a:t>
            </a:r>
            <a:r>
              <a:rPr lang="hr-HR" sz="3800" b="1" i="1" dirty="0">
                <a:solidFill>
                  <a:srgbClr val="FFFFFF"/>
                </a:solidFill>
                <a:latin typeface="Arial" charset="0"/>
                <a:ea typeface="Arial" charset="0"/>
                <a:cs typeface="Arial" charset="0"/>
              </a:rPr>
              <a:t>, </a:t>
            </a:r>
            <a:br>
              <a:rPr lang="hr-HR" sz="3800" b="1" i="1" dirty="0">
                <a:solidFill>
                  <a:srgbClr val="FFFFFF"/>
                </a:solidFill>
                <a:latin typeface="Arial" charset="0"/>
                <a:ea typeface="Arial" charset="0"/>
                <a:cs typeface="Arial" charset="0"/>
              </a:rPr>
            </a:br>
            <a:r>
              <a:rPr lang="hr-HR" sz="3800" b="1" i="1" dirty="0" err="1">
                <a:solidFill>
                  <a:srgbClr val="FFFFFF"/>
                </a:solidFill>
                <a:latin typeface="Arial" charset="0"/>
                <a:ea typeface="Arial" charset="0"/>
                <a:cs typeface="Arial" charset="0"/>
              </a:rPr>
              <a:t>the</a:t>
            </a:r>
            <a:r>
              <a:rPr lang="hr-HR" sz="3800" b="1" i="1" dirty="0">
                <a:solidFill>
                  <a:srgbClr val="FFFFFF"/>
                </a:solidFill>
                <a:latin typeface="Arial" charset="0"/>
                <a:ea typeface="Arial" charset="0"/>
                <a:cs typeface="Arial" charset="0"/>
              </a:rPr>
              <a:t> </a:t>
            </a:r>
            <a:r>
              <a:rPr lang="hr-HR" sz="3800" b="1" i="1" dirty="0" err="1">
                <a:solidFill>
                  <a:srgbClr val="FFFFFF"/>
                </a:solidFill>
                <a:latin typeface="Arial" charset="0"/>
                <a:ea typeface="Arial" charset="0"/>
                <a:cs typeface="Arial" charset="0"/>
              </a:rPr>
              <a:t>Last</a:t>
            </a:r>
            <a:r>
              <a:rPr lang="hr-HR" sz="3800" b="1" i="1" dirty="0">
                <a:solidFill>
                  <a:srgbClr val="FFFFFF"/>
                </a:solidFill>
                <a:latin typeface="Arial" charset="0"/>
                <a:ea typeface="Arial" charset="0"/>
                <a:cs typeface="Arial" charset="0"/>
              </a:rPr>
              <a:t> &amp; </a:t>
            </a:r>
            <a:br>
              <a:rPr lang="hr-HR" sz="3800" b="1" i="1" dirty="0">
                <a:solidFill>
                  <a:srgbClr val="FFFFFF"/>
                </a:solidFill>
                <a:latin typeface="Arial" charset="0"/>
                <a:ea typeface="Arial" charset="0"/>
                <a:cs typeface="Arial" charset="0"/>
              </a:rPr>
            </a:br>
            <a:r>
              <a:rPr lang="hr-HR" sz="3800" b="1" i="1" dirty="0" err="1">
                <a:solidFill>
                  <a:srgbClr val="FFFFFF"/>
                </a:solidFill>
                <a:latin typeface="Arial" charset="0"/>
                <a:ea typeface="Arial" charset="0"/>
                <a:cs typeface="Arial" charset="0"/>
              </a:rPr>
              <a:t>the</a:t>
            </a:r>
            <a:r>
              <a:rPr lang="hr-HR" sz="3800" b="1" i="1" dirty="0">
                <a:solidFill>
                  <a:srgbClr val="FFFFFF"/>
                </a:solidFill>
                <a:latin typeface="Arial" charset="0"/>
                <a:ea typeface="Arial" charset="0"/>
                <a:cs typeface="Arial" charset="0"/>
              </a:rPr>
              <a:t> </a:t>
            </a:r>
            <a:r>
              <a:rPr lang="hr-HR" sz="3800" b="1" i="1" dirty="0" err="1">
                <a:solidFill>
                  <a:srgbClr val="FFFFFF"/>
                </a:solidFill>
                <a:latin typeface="Arial" charset="0"/>
                <a:ea typeface="Arial" charset="0"/>
                <a:cs typeface="Arial" charset="0"/>
              </a:rPr>
              <a:t>Lost</a:t>
            </a:r>
            <a:endParaRPr lang="en-US" sz="3200" dirty="0">
              <a:solidFill>
                <a:srgbClr val="FFFFFF"/>
              </a:solidFill>
              <a:latin typeface="Arial" charset="0"/>
              <a:ea typeface="Arial" charset="0"/>
              <a:cs typeface="Arial" charset="0"/>
            </a:endParaRPr>
          </a:p>
        </p:txBody>
      </p:sp>
      <p:sp>
        <p:nvSpPr>
          <p:cNvPr id="3" name="Title 1"/>
          <p:cNvSpPr txBox="1">
            <a:spLocks/>
          </p:cNvSpPr>
          <p:nvPr/>
        </p:nvSpPr>
        <p:spPr>
          <a:xfrm>
            <a:off x="2818773" y="1180009"/>
            <a:ext cx="3523636"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3200" dirty="0">
                <a:solidFill>
                  <a:srgbClr val="FFFFFF"/>
                </a:solidFill>
                <a:latin typeface="Arial" charset="0"/>
                <a:ea typeface="Arial" charset="0"/>
                <a:cs typeface="Arial" charset="0"/>
              </a:rPr>
              <a:t>5</a:t>
            </a:r>
            <a:r>
              <a:rPr lang="en-US" sz="3200" baseline="30000" dirty="0">
                <a:solidFill>
                  <a:srgbClr val="FFFFFF"/>
                </a:solidFill>
                <a:latin typeface="Arial" charset="0"/>
                <a:ea typeface="Arial" charset="0"/>
                <a:cs typeface="Arial" charset="0"/>
              </a:rPr>
              <a:t>th</a:t>
            </a:r>
            <a:r>
              <a:rPr lang="en-US" sz="3200" dirty="0">
                <a:solidFill>
                  <a:srgbClr val="FFFFFF"/>
                </a:solidFill>
                <a:latin typeface="Arial" charset="0"/>
                <a:ea typeface="Arial" charset="0"/>
                <a:cs typeface="Arial" charset="0"/>
              </a:rPr>
              <a:t> Discipline:</a:t>
            </a:r>
          </a:p>
        </p:txBody>
      </p:sp>
    </p:spTree>
    <p:extLst>
      <p:ext uri="{BB962C8B-B14F-4D97-AF65-F5344CB8AC3E}">
        <p14:creationId xmlns:p14="http://schemas.microsoft.com/office/powerpoint/2010/main" val="15349881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773" y="1366684"/>
            <a:ext cx="3523636" cy="1877962"/>
          </a:xfrm>
        </p:spPr>
        <p:txBody>
          <a:bodyPr>
            <a:noAutofit/>
          </a:bodyPr>
          <a:lstStyle/>
          <a:p>
            <a:r>
              <a:rPr lang="hr-HR" sz="3800" b="1" i="1" dirty="0" err="1">
                <a:solidFill>
                  <a:srgbClr val="FFFFFF"/>
                </a:solidFill>
                <a:latin typeface="Arial" charset="0"/>
                <a:ea typeface="Arial" charset="0"/>
                <a:cs typeface="Arial" charset="0"/>
              </a:rPr>
              <a:t>Leading</a:t>
            </a:r>
            <a:r>
              <a:rPr lang="hr-HR" sz="3800" b="1" i="1" dirty="0">
                <a:solidFill>
                  <a:srgbClr val="FFFFFF"/>
                </a:solidFill>
                <a:latin typeface="Arial" charset="0"/>
                <a:ea typeface="Arial" charset="0"/>
                <a:cs typeface="Arial" charset="0"/>
              </a:rPr>
              <a:t> </a:t>
            </a:r>
            <a:br>
              <a:rPr lang="hr-HR" sz="3800" b="1" i="1" dirty="0">
                <a:solidFill>
                  <a:srgbClr val="FFFFFF"/>
                </a:solidFill>
                <a:latin typeface="Arial" charset="0"/>
                <a:ea typeface="Arial" charset="0"/>
                <a:cs typeface="Arial" charset="0"/>
              </a:rPr>
            </a:br>
            <a:r>
              <a:rPr lang="hr-HR" sz="3800" b="1" i="1" dirty="0" err="1">
                <a:solidFill>
                  <a:srgbClr val="FFFFFF"/>
                </a:solidFill>
                <a:latin typeface="Arial" charset="0"/>
                <a:ea typeface="Arial" charset="0"/>
                <a:cs typeface="Arial" charset="0"/>
              </a:rPr>
              <a:t>with</a:t>
            </a:r>
            <a:r>
              <a:rPr lang="hr-HR" sz="3800" b="1" i="1" dirty="0">
                <a:solidFill>
                  <a:srgbClr val="FFFFFF"/>
                </a:solidFill>
                <a:latin typeface="Arial" charset="0"/>
                <a:ea typeface="Arial" charset="0"/>
                <a:cs typeface="Arial" charset="0"/>
              </a:rPr>
              <a:t> 5 </a:t>
            </a:r>
            <a:r>
              <a:rPr lang="hr-HR" sz="3800" b="1" i="1" dirty="0" err="1">
                <a:solidFill>
                  <a:srgbClr val="FFFFFF"/>
                </a:solidFill>
                <a:latin typeface="Arial" charset="0"/>
                <a:ea typeface="Arial" charset="0"/>
                <a:cs typeface="Arial" charset="0"/>
              </a:rPr>
              <a:t>Gifts</a:t>
            </a:r>
            <a:endParaRPr lang="en-US" sz="3200" dirty="0">
              <a:solidFill>
                <a:srgbClr val="FFFFFF"/>
              </a:solidFill>
              <a:latin typeface="Arial" charset="0"/>
              <a:ea typeface="Arial" charset="0"/>
              <a:cs typeface="Arial" charset="0"/>
            </a:endParaRPr>
          </a:p>
        </p:txBody>
      </p:sp>
      <p:sp>
        <p:nvSpPr>
          <p:cNvPr id="3" name="Title 1"/>
          <p:cNvSpPr txBox="1">
            <a:spLocks/>
          </p:cNvSpPr>
          <p:nvPr/>
        </p:nvSpPr>
        <p:spPr>
          <a:xfrm>
            <a:off x="2818773" y="1180009"/>
            <a:ext cx="3523636"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3200" dirty="0">
                <a:solidFill>
                  <a:srgbClr val="FFFFFF"/>
                </a:solidFill>
                <a:latin typeface="Arial" charset="0"/>
                <a:ea typeface="Arial" charset="0"/>
                <a:cs typeface="Arial" charset="0"/>
              </a:rPr>
              <a:t>6</a:t>
            </a:r>
            <a:r>
              <a:rPr lang="en-US" sz="3200" baseline="30000" dirty="0">
                <a:solidFill>
                  <a:srgbClr val="FFFFFF"/>
                </a:solidFill>
                <a:latin typeface="Arial" charset="0"/>
                <a:ea typeface="Arial" charset="0"/>
                <a:cs typeface="Arial" charset="0"/>
              </a:rPr>
              <a:t>th</a:t>
            </a:r>
            <a:r>
              <a:rPr lang="en-US" sz="3200" dirty="0">
                <a:solidFill>
                  <a:srgbClr val="FFFFFF"/>
                </a:solidFill>
                <a:latin typeface="Arial" charset="0"/>
                <a:ea typeface="Arial" charset="0"/>
                <a:cs typeface="Arial" charset="0"/>
              </a:rPr>
              <a:t> Discipline:</a:t>
            </a:r>
          </a:p>
        </p:txBody>
      </p:sp>
    </p:spTree>
    <p:extLst>
      <p:ext uri="{BB962C8B-B14F-4D97-AF65-F5344CB8AC3E}">
        <p14:creationId xmlns:p14="http://schemas.microsoft.com/office/powerpoint/2010/main" val="1893715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773" y="1752540"/>
            <a:ext cx="3523636" cy="1877962"/>
          </a:xfrm>
        </p:spPr>
        <p:txBody>
          <a:bodyPr>
            <a:noAutofit/>
          </a:bodyPr>
          <a:lstStyle/>
          <a:p>
            <a:r>
              <a:rPr lang="hr-HR" sz="3800" b="1" i="1" dirty="0">
                <a:solidFill>
                  <a:srgbClr val="FFFFFF"/>
                </a:solidFill>
                <a:latin typeface="Arial" charset="0"/>
                <a:ea typeface="Arial" charset="0"/>
                <a:cs typeface="Arial" charset="0"/>
              </a:rPr>
              <a:t>KINGDOM</a:t>
            </a:r>
            <a:br>
              <a:rPr lang="hr-HR" sz="3800" b="1" i="1" dirty="0">
                <a:solidFill>
                  <a:srgbClr val="FFFFFF"/>
                </a:solidFill>
                <a:latin typeface="Arial" charset="0"/>
                <a:ea typeface="Arial" charset="0"/>
                <a:cs typeface="Arial" charset="0"/>
              </a:rPr>
            </a:br>
            <a:r>
              <a:rPr lang="hr-HR" sz="3800" b="1" i="1" dirty="0">
                <a:solidFill>
                  <a:srgbClr val="FFFFFF"/>
                </a:solidFill>
                <a:latin typeface="Arial" charset="0"/>
                <a:ea typeface="Arial" charset="0"/>
                <a:cs typeface="Arial" charset="0"/>
              </a:rPr>
              <a:t>PRAYER</a:t>
            </a:r>
            <a:endParaRPr lang="en-US" sz="3200" dirty="0">
              <a:solidFill>
                <a:srgbClr val="FFFFFF"/>
              </a:solidFill>
              <a:latin typeface="Arial" charset="0"/>
              <a:ea typeface="Arial" charset="0"/>
              <a:cs typeface="Arial" charset="0"/>
            </a:endParaRPr>
          </a:p>
        </p:txBody>
      </p:sp>
      <p:sp>
        <p:nvSpPr>
          <p:cNvPr id="3" name="Title 1"/>
          <p:cNvSpPr txBox="1">
            <a:spLocks/>
          </p:cNvSpPr>
          <p:nvPr/>
        </p:nvSpPr>
        <p:spPr>
          <a:xfrm>
            <a:off x="2818773" y="1180009"/>
            <a:ext cx="3523636" cy="572531"/>
          </a:xfrm>
          <a:prstGeom prst="rect">
            <a:avLst/>
          </a:prstGeom>
        </p:spPr>
        <p:txBody>
          <a:bodyPr vert="horz" lIns="91440" tIns="45720" rIns="91440" bIns="45720" rtlCol="0" anchor="ctr">
            <a:noAutofit/>
          </a:bodyPr>
          <a:lstStyle>
            <a:lvl1pPr algn="ctr" defTabSz="685783" rtl="0" eaLnBrk="1" latinLnBrk="0" hangingPunct="1">
              <a:spcBef>
                <a:spcPct val="0"/>
              </a:spcBef>
              <a:buNone/>
              <a:defRPr sz="3300" kern="1200">
                <a:solidFill>
                  <a:schemeClr val="accent6"/>
                </a:solidFill>
                <a:latin typeface="+mj-lt"/>
                <a:ea typeface="+mj-ea"/>
                <a:cs typeface="Adelle-Regular"/>
              </a:defRPr>
            </a:lvl1pPr>
          </a:lstStyle>
          <a:p>
            <a:r>
              <a:rPr lang="en-US" sz="3200" dirty="0">
                <a:solidFill>
                  <a:srgbClr val="FFFFFF"/>
                </a:solidFill>
                <a:latin typeface="Arial" charset="0"/>
                <a:ea typeface="Arial" charset="0"/>
                <a:cs typeface="Arial" charset="0"/>
              </a:rPr>
              <a:t>7</a:t>
            </a:r>
            <a:r>
              <a:rPr lang="en-US" sz="3200" baseline="30000" dirty="0">
                <a:solidFill>
                  <a:srgbClr val="FFFFFF"/>
                </a:solidFill>
                <a:latin typeface="Arial" charset="0"/>
                <a:ea typeface="Arial" charset="0"/>
                <a:cs typeface="Arial" charset="0"/>
              </a:rPr>
              <a:t>th</a:t>
            </a:r>
            <a:r>
              <a:rPr lang="en-US" sz="3200" dirty="0">
                <a:solidFill>
                  <a:srgbClr val="FFFFFF"/>
                </a:solidFill>
                <a:latin typeface="Arial" charset="0"/>
                <a:ea typeface="Arial" charset="0"/>
                <a:cs typeface="Arial" charset="0"/>
              </a:rPr>
              <a:t> Discipline:</a:t>
            </a:r>
          </a:p>
        </p:txBody>
      </p:sp>
    </p:spTree>
    <p:extLst>
      <p:ext uri="{BB962C8B-B14F-4D97-AF65-F5344CB8AC3E}">
        <p14:creationId xmlns:p14="http://schemas.microsoft.com/office/powerpoint/2010/main" val="1178485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a:bodyPr>
          <a:lstStyle/>
          <a:p>
            <a:pPr marL="514338" indent="-514338" algn="l">
              <a:buFont typeface="+mj-lt"/>
              <a:buAutoNum type="arabicPeriod"/>
            </a:pPr>
            <a:r>
              <a:rPr lang="en-US" sz="3200" b="1" dirty="0">
                <a:solidFill>
                  <a:schemeClr val="tx1"/>
                </a:solidFill>
                <a:latin typeface="Arial" charset="0"/>
                <a:ea typeface="Arial" charset="0"/>
                <a:cs typeface="Arial" charset="0"/>
              </a:rPr>
              <a:t>Jesus’ Table</a:t>
            </a:r>
            <a:r>
              <a:rPr lang="en-US" sz="3200" dirty="0">
                <a:solidFill>
                  <a:schemeClr val="tx1"/>
                </a:solidFill>
                <a:latin typeface="Arial" charset="0"/>
                <a:ea typeface="Arial" charset="0"/>
                <a:cs typeface="Arial" charset="0"/>
              </a:rPr>
              <a:t>	among God’s family.</a:t>
            </a:r>
          </a:p>
          <a:p>
            <a:pPr marL="514338" indent="-514338" algn="l">
              <a:buFont typeface="+mj-lt"/>
              <a:buAutoNum type="arabicPeriod"/>
            </a:pPr>
            <a:r>
              <a:rPr lang="en-US" sz="3200" b="1" dirty="0">
                <a:solidFill>
                  <a:schemeClr val="tx1"/>
                </a:solidFill>
                <a:latin typeface="Arial" charset="0"/>
                <a:ea typeface="Arial" charset="0"/>
                <a:cs typeface="Arial" charset="0"/>
              </a:rPr>
              <a:t>Your Table</a:t>
            </a:r>
            <a:r>
              <a:rPr lang="en-US" sz="3200" dirty="0">
                <a:solidFill>
                  <a:schemeClr val="tx1"/>
                </a:solidFill>
                <a:latin typeface="Arial" charset="0"/>
                <a:ea typeface="Arial" charset="0"/>
                <a:cs typeface="Arial" charset="0"/>
              </a:rPr>
              <a:t>	</a:t>
            </a:r>
            <a:r>
              <a:rPr lang="en-US" sz="3200">
                <a:solidFill>
                  <a:schemeClr val="tx1"/>
                </a:solidFill>
                <a:latin typeface="Arial" charset="0"/>
                <a:ea typeface="Arial" charset="0"/>
                <a:cs typeface="Arial" charset="0"/>
              </a:rPr>
              <a:t>	Who can you invite?</a:t>
            </a:r>
            <a:endParaRPr lang="en-US" sz="3200" dirty="0">
              <a:solidFill>
                <a:schemeClr val="tx1"/>
              </a:solidFill>
              <a:latin typeface="Arial" charset="0"/>
              <a:ea typeface="Arial" charset="0"/>
              <a:cs typeface="Arial" charset="0"/>
            </a:endParaRPr>
          </a:p>
          <a:p>
            <a:pPr marL="514338" indent="-514338" algn="l">
              <a:buFont typeface="+mj-lt"/>
              <a:buAutoNum type="arabicPeriod"/>
            </a:pPr>
            <a:r>
              <a:rPr lang="en-US" sz="3200" b="1" dirty="0">
                <a:solidFill>
                  <a:schemeClr val="tx1"/>
                </a:solidFill>
                <a:latin typeface="Arial" charset="0"/>
                <a:ea typeface="Arial" charset="0"/>
                <a:cs typeface="Arial" charset="0"/>
              </a:rPr>
              <a:t>Their Table</a:t>
            </a:r>
            <a:r>
              <a:rPr lang="en-US" sz="3200" dirty="0">
                <a:solidFill>
                  <a:schemeClr val="tx1"/>
                </a:solidFill>
                <a:latin typeface="Arial" charset="0"/>
                <a:ea typeface="Arial" charset="0"/>
                <a:cs typeface="Arial" charset="0"/>
              </a:rPr>
              <a:t>		Where is the Kingdom 						absent?</a:t>
            </a:r>
          </a:p>
        </p:txBody>
      </p:sp>
      <p:sp>
        <p:nvSpPr>
          <p:cNvPr id="6" name="Text Placeholder 4"/>
          <p:cNvSpPr>
            <a:spLocks noGrp="1"/>
          </p:cNvSpPr>
          <p:nvPr>
            <p:ph type="body" sz="quarter" idx="14"/>
          </p:nvPr>
        </p:nvSpPr>
        <p:spPr>
          <a:xfrm>
            <a:off x="149902" y="3912435"/>
            <a:ext cx="8829207" cy="1109271"/>
          </a:xfrm>
        </p:spPr>
        <p:txBody>
          <a:bodyPr>
            <a:normAutofit lnSpcReduction="10000"/>
          </a:bodyPr>
          <a:lstStyle/>
          <a:p>
            <a:r>
              <a:rPr lang="en-US" sz="3200" b="1" dirty="0">
                <a:solidFill>
                  <a:srgbClr val="FFFF00"/>
                </a:solidFill>
                <a:latin typeface="Arial" charset="0"/>
                <a:ea typeface="Arial" charset="0"/>
                <a:cs typeface="Arial" charset="0"/>
              </a:rPr>
              <a:t>BLUEPRINT:</a:t>
            </a:r>
          </a:p>
          <a:p>
            <a:r>
              <a:rPr lang="en-US" sz="3200" b="1" dirty="0">
                <a:solidFill>
                  <a:srgbClr val="FFFF00"/>
                </a:solidFill>
                <a:latin typeface="Arial" charset="0"/>
                <a:ea typeface="Arial" charset="0"/>
                <a:cs typeface="Arial" charset="0"/>
              </a:rPr>
              <a:t>3 Tables of Discipleship/Evangelism</a:t>
            </a:r>
          </a:p>
        </p:txBody>
      </p:sp>
      <p:sp>
        <p:nvSpPr>
          <p:cNvPr id="4" name="Text Placeholder 4"/>
          <p:cNvSpPr txBox="1">
            <a:spLocks/>
          </p:cNvSpPr>
          <p:nvPr/>
        </p:nvSpPr>
        <p:spPr>
          <a:xfrm>
            <a:off x="2716696" y="102435"/>
            <a:ext cx="6112511" cy="1109271"/>
          </a:xfrm>
          <a:prstGeom prst="rect">
            <a:avLst/>
          </a:prstGeom>
        </p:spPr>
        <p:txBody>
          <a:bodyPr vert="horz" lIns="91440" tIns="45720" rIns="91440" bIns="45720" rtlCol="0" anchor="t">
            <a:normAutofit/>
          </a:bodyPr>
          <a:lstStyle>
            <a:lvl1pPr marL="0" indent="0" algn="ctr" defTabSz="685766" rtl="0" eaLnBrk="1" latinLnBrk="0" hangingPunct="1">
              <a:spcBef>
                <a:spcPct val="20000"/>
              </a:spcBef>
              <a:buFont typeface="Arial"/>
              <a:buNone/>
              <a:defRPr sz="1051" kern="1200" baseline="0">
                <a:solidFill>
                  <a:schemeClr val="accent6"/>
                </a:solidFill>
                <a:latin typeface="+mn-lt"/>
                <a:ea typeface="+mn-ea"/>
                <a:cs typeface="Apple Chancery"/>
              </a:defRPr>
            </a:lvl1pPr>
            <a:lvl2pPr marL="685766" indent="-342883" algn="ctr" defTabSz="685766" rtl="0" eaLnBrk="1" latinLnBrk="0" hangingPunct="1">
              <a:spcBef>
                <a:spcPct val="20000"/>
              </a:spcBef>
              <a:buFont typeface="Arial"/>
              <a:buChar char="•"/>
              <a:defRPr sz="2251" kern="1200">
                <a:solidFill>
                  <a:schemeClr val="accent6"/>
                </a:solidFill>
                <a:latin typeface="+mn-lt"/>
                <a:ea typeface="+mn-ea"/>
                <a:cs typeface="Apple Chancery"/>
              </a:defRPr>
            </a:lvl2pPr>
            <a:lvl3pPr marL="685766" indent="0" algn="ctr" defTabSz="685766" rtl="0" eaLnBrk="1" latinLnBrk="0" hangingPunct="1">
              <a:spcBef>
                <a:spcPct val="20000"/>
              </a:spcBef>
              <a:buFont typeface="Arial" pitchFamily="34" charset="0"/>
              <a:buNone/>
              <a:defRPr sz="2251" kern="1200">
                <a:solidFill>
                  <a:schemeClr val="accent6"/>
                </a:solidFill>
                <a:latin typeface="+mn-lt"/>
                <a:ea typeface="+mn-ea"/>
                <a:cs typeface="Apple Chancery"/>
              </a:defRPr>
            </a:lvl3pPr>
            <a:lvl4pPr marL="1028649" indent="0" algn="ctr" defTabSz="685766" rtl="0" eaLnBrk="1" latinLnBrk="0" hangingPunct="1">
              <a:spcBef>
                <a:spcPct val="20000"/>
              </a:spcBef>
              <a:buFont typeface="Arial" pitchFamily="34" charset="0"/>
              <a:buNone/>
              <a:defRPr sz="2251" kern="1200">
                <a:solidFill>
                  <a:schemeClr val="accent6"/>
                </a:solidFill>
                <a:latin typeface="+mn-lt"/>
                <a:ea typeface="+mn-ea"/>
                <a:cs typeface="Apple Chancery"/>
              </a:defRPr>
            </a:lvl4pPr>
            <a:lvl5pPr marL="1371532" indent="0" algn="ctr" defTabSz="685766" rtl="0" eaLnBrk="1" latinLnBrk="0" hangingPunct="1">
              <a:spcBef>
                <a:spcPct val="20000"/>
              </a:spcBef>
              <a:buFont typeface="Arial" pitchFamily="34" charset="0"/>
              <a:buNone/>
              <a:defRPr sz="2251" kern="1200">
                <a:solidFill>
                  <a:schemeClr val="accent6"/>
                </a:solidFill>
                <a:latin typeface="+mn-lt"/>
                <a:ea typeface="+mn-ea"/>
                <a:cs typeface="Apple Chancery"/>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4"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3200" b="1" dirty="0">
                <a:solidFill>
                  <a:schemeClr val="tx1"/>
                </a:solidFill>
                <a:latin typeface="Arial" charset="0"/>
                <a:ea typeface="Arial" charset="0"/>
                <a:cs typeface="Arial" charset="0"/>
              </a:rPr>
              <a:t>Creating Space</a:t>
            </a:r>
            <a:r>
              <a:rPr lang="mr-IN" sz="3200" b="1" dirty="0">
                <a:solidFill>
                  <a:schemeClr val="tx1"/>
                </a:solidFill>
                <a:latin typeface="Arial" charset="0"/>
                <a:ea typeface="Arial" charset="0"/>
                <a:cs typeface="Arial" charset="0"/>
              </a:rPr>
              <a:t>…</a:t>
            </a:r>
            <a:endParaRPr lang="en-US" sz="3200" b="1"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6807661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7339587"/>
      </p:ext>
    </p:extLst>
  </p:cSld>
  <p:clrMapOvr>
    <a:masterClrMapping/>
  </p:clrMapOvr>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5124</TotalTime>
  <Words>451</Words>
  <Application>Microsoft Macintosh PowerPoint</Application>
  <PresentationFormat>On-screen Show (16:9)</PresentationFormat>
  <Paragraphs>78</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Adelle-Regular</vt:lpstr>
      <vt:lpstr>Apple Chancery</vt:lpstr>
      <vt:lpstr>Calibri</vt:lpstr>
      <vt:lpstr>Georgia</vt:lpstr>
      <vt:lpstr>Arial</vt:lpstr>
      <vt:lpstr>Default</vt:lpstr>
      <vt:lpstr>PowerPoint Presentation</vt:lpstr>
      <vt:lpstr>PowerPoint Presentation</vt:lpstr>
      <vt:lpstr>Matthew 28:18-20</vt:lpstr>
      <vt:lpstr>PowerPoint Presentation</vt:lpstr>
      <vt:lpstr>Genesis 1:1-2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Genesis 12:1-3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NOW  WHAT?</vt:lpstr>
      <vt:lpstr>PowerPoint Presentation</vt:lpstr>
      <vt:lpstr>Communion</vt:lpstr>
      <vt:lpstr>Proclaiming the Gospel</vt:lpstr>
      <vt:lpstr>Reconciliation (peacemaking) </vt:lpstr>
      <vt:lpstr>Being with Children</vt:lpstr>
      <vt:lpstr>Being with  the Least,  the Last &amp;  the Lost</vt:lpstr>
      <vt:lpstr>Leading  with 5 Gifts</vt:lpstr>
      <vt:lpstr>KINGDOM PRAYER</vt:lpstr>
      <vt:lpstr>PowerPoint Presentation</vt:lpstr>
      <vt:lpstr>PowerPoint Presentation</vt:lpstr>
    </vt:vector>
  </TitlesOfParts>
  <Company>RT Creative Group</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Chapman</dc:creator>
  <cp:lastModifiedBy>Ric Olsen</cp:lastModifiedBy>
  <cp:revision>290</cp:revision>
  <dcterms:created xsi:type="dcterms:W3CDTF">2014-03-26T14:03:34Z</dcterms:created>
  <dcterms:modified xsi:type="dcterms:W3CDTF">2018-06-10T15:44:39Z</dcterms:modified>
</cp:coreProperties>
</file>