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62" r:id="rId3"/>
    <p:sldId id="257" r:id="rId4"/>
    <p:sldId id="260" r:id="rId5"/>
    <p:sldId id="261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6" d="100"/>
          <a:sy n="76" d="100"/>
        </p:scale>
        <p:origin x="-90" y="-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Today’s Scriptures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Grab your Bible and find:</a:t>
            </a:r>
          </a:p>
          <a:p>
            <a:pPr marL="0" indent="0">
              <a:buNone/>
            </a:pPr>
            <a:endParaRPr lang="en-US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57:18</a:t>
            </a:r>
          </a:p>
          <a:p>
            <a:pPr lvl="1"/>
            <a:r>
              <a:rPr lang="en-US" sz="4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Page 1,152 in the pew Bible</a:t>
            </a:r>
          </a:p>
        </p:txBody>
      </p:sp>
    </p:spTree>
    <p:extLst>
      <p:ext uri="{BB962C8B-B14F-4D97-AF65-F5344CB8AC3E}">
        <p14:creationId xmlns:p14="http://schemas.microsoft.com/office/powerpoint/2010/main" val="309779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1052186"/>
            <a:ext cx="8915399" cy="4772417"/>
          </a:xfrm>
        </p:spPr>
        <p:txBody>
          <a:bodyPr>
            <a:noAutofit/>
          </a:bodyPr>
          <a:lstStyle/>
          <a:p>
            <a:pPr algn="ctr"/>
            <a:r>
              <a:rPr lang="en-US" sz="7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my person is put together then the world looks fine!</a:t>
            </a:r>
            <a:endParaRPr lang="en-US" sz="7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162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89213" y="1164922"/>
            <a:ext cx="8915399" cy="2442574"/>
          </a:xfrm>
        </p:spPr>
        <p:txBody>
          <a:bodyPr>
            <a:noAutofit/>
          </a:bodyPr>
          <a:lstStyle/>
          <a:p>
            <a:r>
              <a:rPr lang="en-US" sz="75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Sermon Series:</a:t>
            </a:r>
            <a:br>
              <a:rPr lang="en-US" sz="75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</a:br>
            <a:r>
              <a:rPr lang="en-US" sz="7500" b="1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In Search of Freedom</a:t>
            </a:r>
            <a:endParaRPr lang="en-US" sz="7500" b="1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Mike Pratt</a:t>
            </a:r>
          </a:p>
          <a:p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April 23, 2017</a:t>
            </a:r>
            <a:endParaRPr 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28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89213" y="1164922"/>
            <a:ext cx="8915399" cy="2442574"/>
          </a:xfrm>
        </p:spPr>
        <p:txBody>
          <a:bodyPr>
            <a:noAutofit/>
          </a:bodyPr>
          <a:lstStyle/>
          <a:p>
            <a:r>
              <a:rPr lang="en-US" sz="75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Today’s Message:</a:t>
            </a:r>
            <a:br>
              <a:rPr lang="en-US" sz="75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</a:br>
            <a:r>
              <a:rPr lang="en-US" sz="7500" b="1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/>
              </a:rPr>
              <a:t>The First Step</a:t>
            </a:r>
            <a:endParaRPr lang="en-US" sz="7500" b="1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Mike Pratt</a:t>
            </a:r>
          </a:p>
          <a:p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April 23, 2017</a:t>
            </a:r>
            <a:endParaRPr 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349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E C O V E R Y</a:t>
            </a:r>
            <a:endParaRPr lang="en-US" sz="8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6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6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= Realize</a:t>
            </a:r>
            <a:endParaRPr lang="en-US" sz="6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524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Cause of the Problem</a:t>
            </a:r>
            <a:endParaRPr lang="en-US" sz="6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6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6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Sin Nature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282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Consequences of the Problem</a:t>
            </a:r>
            <a:endParaRPr lang="en-US" sz="6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6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5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Lives are MESSED UP!</a:t>
            </a:r>
          </a:p>
        </p:txBody>
      </p:sp>
    </p:spTree>
    <p:extLst>
      <p:ext uri="{BB962C8B-B14F-4D97-AF65-F5344CB8AC3E}">
        <p14:creationId xmlns:p14="http://schemas.microsoft.com/office/powerpoint/2010/main" val="342650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Cure for the Problem</a:t>
            </a:r>
            <a:endParaRPr lang="en-US" sz="6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6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5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062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4520</TotalTime>
  <Words>84</Words>
  <Application>Microsoft Office PowerPoint</Application>
  <PresentationFormat>Custom</PresentationFormat>
  <Paragraphs>27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Wisp</vt:lpstr>
      <vt:lpstr>Today’s Scriptures</vt:lpstr>
      <vt:lpstr>When my person is put together then the world looks fine!</vt:lpstr>
      <vt:lpstr>Sermon Series: In Search of Freedom</vt:lpstr>
      <vt:lpstr>Today’s Message: The First Step</vt:lpstr>
      <vt:lpstr>R E C O V E R Y</vt:lpstr>
      <vt:lpstr>The Cause of the Problem</vt:lpstr>
      <vt:lpstr>The Consequences of the Problem</vt:lpstr>
      <vt:lpstr>The Cure for the Problem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Redemption Rock</dc:title>
  <dc:creator>Mike Pratt</dc:creator>
  <cp:lastModifiedBy>Redemption Rock - PC</cp:lastModifiedBy>
  <cp:revision>15</cp:revision>
  <dcterms:created xsi:type="dcterms:W3CDTF">2017-04-18T13:21:16Z</dcterms:created>
  <dcterms:modified xsi:type="dcterms:W3CDTF">2017-04-23T13:57:57Z</dcterms:modified>
</cp:coreProperties>
</file>