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03E1-2C91-4EFA-A5A5-DDFBDEA4AC41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38FC-436C-4FB2-9C71-79135498D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20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03E1-2C91-4EFA-A5A5-DDFBDEA4AC41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38FC-436C-4FB2-9C71-79135498D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43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03E1-2C91-4EFA-A5A5-DDFBDEA4AC41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38FC-436C-4FB2-9C71-79135498D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448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03E1-2C91-4EFA-A5A5-DDFBDEA4AC41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38FC-436C-4FB2-9C71-79135498D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48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03E1-2C91-4EFA-A5A5-DDFBDEA4AC41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38FC-436C-4FB2-9C71-79135498D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72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03E1-2C91-4EFA-A5A5-DDFBDEA4AC41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38FC-436C-4FB2-9C71-79135498D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134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03E1-2C91-4EFA-A5A5-DDFBDEA4AC41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38FC-436C-4FB2-9C71-79135498D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42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03E1-2C91-4EFA-A5A5-DDFBDEA4AC41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38FC-436C-4FB2-9C71-79135498D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06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03E1-2C91-4EFA-A5A5-DDFBDEA4AC41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38FC-436C-4FB2-9C71-79135498D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17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03E1-2C91-4EFA-A5A5-DDFBDEA4AC41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38FC-436C-4FB2-9C71-79135498D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592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03E1-2C91-4EFA-A5A5-DDFBDEA4AC41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138FC-436C-4FB2-9C71-79135498D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95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803E1-2C91-4EFA-A5A5-DDFBDEA4AC41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138FC-436C-4FB2-9C71-79135498D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32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STUDY OF THE HEBREW EPISTLE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Believer: Living In a World of Non-Belief</a:t>
            </a:r>
            <a:r>
              <a:rPr lang="en-US" dirty="0" smtClean="0"/>
              <a:t> – Session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8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Believer: Living In a World of </a:t>
            </a:r>
            <a:br>
              <a:rPr lang="en-US" dirty="0" smtClean="0"/>
            </a:br>
            <a:r>
              <a:rPr lang="en-US" dirty="0" smtClean="0"/>
              <a:t>Non-Belief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Some things we may know, but do not know where they come from….</a:t>
            </a:r>
          </a:p>
          <a:p>
            <a:r>
              <a:rPr lang="en-US" dirty="0" smtClean="0"/>
              <a:t>Background Observations that have to be dealt with</a:t>
            </a:r>
          </a:p>
          <a:p>
            <a:pPr lvl="1"/>
            <a:r>
              <a:rPr lang="en-US" dirty="0" smtClean="0"/>
              <a:t>God can not be personal – Because no one could see God and LIVE…Based on Exodus 33:20</a:t>
            </a:r>
          </a:p>
          <a:p>
            <a:pPr lvl="1"/>
            <a:r>
              <a:rPr lang="en-US" dirty="0" smtClean="0"/>
              <a:t>The thought is since there was no nearness to God there could be no complete </a:t>
            </a:r>
            <a:r>
              <a:rPr lang="en-US" dirty="0" err="1" smtClean="0"/>
              <a:t>forgiveness..only</a:t>
            </a:r>
            <a:r>
              <a:rPr lang="en-US" dirty="0" smtClean="0"/>
              <a:t> continual sacrifice which only admitted ones guilt.</a:t>
            </a:r>
          </a:p>
          <a:p>
            <a:pPr lvl="1"/>
            <a:r>
              <a:rPr lang="en-US" dirty="0" smtClean="0"/>
              <a:t>NOTICE – You did not offer sacrifice to be forgiven, you offered sacrifice </a:t>
            </a:r>
            <a:r>
              <a:rPr lang="en-US" smtClean="0"/>
              <a:t>because YOU HAD SINNED!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27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Believer: Living In a World of </a:t>
            </a:r>
            <a:br>
              <a:rPr lang="en-US" dirty="0" smtClean="0"/>
            </a:br>
            <a:r>
              <a:rPr lang="en-US" dirty="0" smtClean="0"/>
              <a:t>Non-Belief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To </a:t>
            </a:r>
            <a:r>
              <a:rPr lang="en-US" dirty="0"/>
              <a:t>u</a:t>
            </a:r>
            <a:r>
              <a:rPr lang="en-US" dirty="0" smtClean="0"/>
              <a:t>nderstand Hebrews we must gain an understanding of Leviticus (3</a:t>
            </a:r>
            <a:r>
              <a:rPr lang="en-US" baseline="30000" dirty="0" smtClean="0"/>
              <a:t>rd</a:t>
            </a:r>
            <a:r>
              <a:rPr lang="en-US" dirty="0" smtClean="0"/>
              <a:t> book of the Bible).</a:t>
            </a:r>
          </a:p>
          <a:p>
            <a:r>
              <a:rPr lang="en-US" dirty="0" smtClean="0"/>
              <a:t>The Book of Hebrews is based upon the principles of the </a:t>
            </a:r>
            <a:r>
              <a:rPr lang="en-US" dirty="0" err="1" smtClean="0"/>
              <a:t>Levitical</a:t>
            </a:r>
            <a:r>
              <a:rPr lang="en-US" dirty="0" smtClean="0"/>
              <a:t> Priesthood.</a:t>
            </a:r>
          </a:p>
          <a:p>
            <a:pPr lvl="1"/>
            <a:r>
              <a:rPr lang="en-US" dirty="0" smtClean="0"/>
              <a:t>The first Priests being Ordained by God</a:t>
            </a:r>
          </a:p>
          <a:p>
            <a:pPr lvl="1"/>
            <a:r>
              <a:rPr lang="en-US" dirty="0" smtClean="0"/>
              <a:t>The High Priest position going from Moses to Aaron</a:t>
            </a:r>
          </a:p>
          <a:p>
            <a:pPr lvl="1"/>
            <a:r>
              <a:rPr lang="en-US" dirty="0" smtClean="0"/>
              <a:t>God giving his approval with fire from heaven upon the altar</a:t>
            </a:r>
          </a:p>
          <a:p>
            <a:pPr lvl="1"/>
            <a:r>
              <a:rPr lang="en-US" dirty="0" smtClean="0"/>
              <a:t>Leviticus has the ceremonies…Hebrews has the realities</a:t>
            </a:r>
          </a:p>
          <a:p>
            <a:pPr lvl="1"/>
            <a:r>
              <a:rPr lang="en-US" dirty="0" smtClean="0"/>
              <a:t>An extension of the Gospel of </a:t>
            </a:r>
            <a:r>
              <a:rPr lang="en-US" dirty="0"/>
              <a:t>M</a:t>
            </a:r>
            <a:r>
              <a:rPr lang="en-US" dirty="0" smtClean="0"/>
              <a:t>atthew – The Apologetics of Jesus – Defending the reality of Jesus as “THE SON OF GOD AND INSTRUMENT OF OUR SALVATION”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79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Believer: Living In a World of </a:t>
            </a:r>
            <a:br>
              <a:rPr lang="en-US" dirty="0" smtClean="0"/>
            </a:br>
            <a:r>
              <a:rPr lang="en-US" dirty="0" smtClean="0"/>
              <a:t>Non-Belief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Authorship</a:t>
            </a:r>
          </a:p>
          <a:p>
            <a:pPr lvl="1"/>
            <a:r>
              <a:rPr lang="en-US" dirty="0" smtClean="0"/>
              <a:t>Who did not write Hebrews….</a:t>
            </a:r>
          </a:p>
          <a:p>
            <a:pPr lvl="2"/>
            <a:r>
              <a:rPr lang="en-US" dirty="0" smtClean="0"/>
              <a:t>Paul</a:t>
            </a:r>
          </a:p>
          <a:p>
            <a:pPr lvl="2"/>
            <a:r>
              <a:rPr lang="en-US" dirty="0" err="1" smtClean="0"/>
              <a:t>Apollos</a:t>
            </a:r>
            <a:endParaRPr lang="en-US" dirty="0" smtClean="0"/>
          </a:p>
          <a:p>
            <a:pPr lvl="2"/>
            <a:r>
              <a:rPr lang="en-US" dirty="0" smtClean="0"/>
              <a:t>Peter</a:t>
            </a:r>
            <a:endParaRPr lang="en-US" dirty="0"/>
          </a:p>
        </p:txBody>
      </p:sp>
      <p:pic>
        <p:nvPicPr>
          <p:cNvPr id="1026" name="Picture 2" descr="C:\Users\Owner\AppData\Local\Microsoft\Windows\INetCache\IE\EQ2N8WFQ\stres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971800"/>
            <a:ext cx="43434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87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Believer: Living In a World of </a:t>
            </a:r>
            <a:br>
              <a:rPr lang="en-US" dirty="0" smtClean="0"/>
            </a:br>
            <a:r>
              <a:rPr lang="en-US" dirty="0" smtClean="0"/>
              <a:t>Non-Belief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ONE AUTHOR WE KNOW FOR SURE….</a:t>
            </a:r>
          </a:p>
          <a:p>
            <a:pPr lvl="1"/>
            <a:r>
              <a:rPr lang="en-US" dirty="0" smtClean="0"/>
              <a:t>The Holy Spirit!</a:t>
            </a:r>
            <a:endParaRPr lang="en-US" dirty="0"/>
          </a:p>
        </p:txBody>
      </p:sp>
      <p:pic>
        <p:nvPicPr>
          <p:cNvPr id="2050" name="Picture 2" descr="C:\Users\Owner\AppData\Local\Microsoft\Windows\INetCache\IE\L48MJR63\the-baptism-of-the-holy-spiri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819400"/>
            <a:ext cx="45720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021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Believer: Living In a World of </a:t>
            </a:r>
            <a:br>
              <a:rPr lang="en-US" dirty="0" smtClean="0"/>
            </a:br>
            <a:r>
              <a:rPr lang="en-US" dirty="0" smtClean="0"/>
              <a:t>Non-Belief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Audience</a:t>
            </a:r>
          </a:p>
          <a:p>
            <a:r>
              <a:rPr lang="en-US" dirty="0" smtClean="0"/>
              <a:t>There are no references to the Non-Jew (Gentile) in the Epistle (Letter or book).</a:t>
            </a:r>
          </a:p>
          <a:p>
            <a:r>
              <a:rPr lang="en-US" dirty="0" smtClean="0"/>
              <a:t>The Problems that we know of between Jews and Gentiles in the Church are not mentioned.</a:t>
            </a:r>
          </a:p>
          <a:p>
            <a:r>
              <a:rPr lang="en-US" dirty="0" smtClean="0"/>
              <a:t>Therefore, this initial (first audience) is a strictly Jewish congregation that was experiencing persecution</a:t>
            </a:r>
          </a:p>
          <a:p>
            <a:r>
              <a:rPr lang="en-US" dirty="0" smtClean="0"/>
              <a:t>The information and the teaching that they receive is important to ALL in Christianity.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93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Believer: Living In a World of </a:t>
            </a:r>
            <a:br>
              <a:rPr lang="en-US" dirty="0" smtClean="0"/>
            </a:br>
            <a:r>
              <a:rPr lang="en-US" dirty="0" smtClean="0"/>
              <a:t>Non-Belief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Hebrews shows the church the transition from the Old Covenant to the New Covenant.</a:t>
            </a:r>
          </a:p>
          <a:p>
            <a:pPr lvl="1"/>
            <a:r>
              <a:rPr lang="en-US" dirty="0" smtClean="0"/>
              <a:t>From shadows to realities</a:t>
            </a:r>
          </a:p>
          <a:p>
            <a:pPr lvl="1"/>
            <a:r>
              <a:rPr lang="en-US" dirty="0" smtClean="0"/>
              <a:t>From accountable actions to accountable thoughts</a:t>
            </a:r>
            <a:endParaRPr lang="en-US" dirty="0"/>
          </a:p>
        </p:txBody>
      </p:sp>
      <p:pic>
        <p:nvPicPr>
          <p:cNvPr id="3074" name="Picture 2" descr="C:\Users\Owner\AppData\Local\Microsoft\Windows\INetCache\IE\L8L7UUK8\old-testament-and-new-testamen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962401"/>
            <a:ext cx="57912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735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Believer: Living In a World of </a:t>
            </a:r>
            <a:br>
              <a:rPr lang="en-US" dirty="0" smtClean="0"/>
            </a:br>
            <a:r>
              <a:rPr lang="en-US" dirty="0" smtClean="0"/>
              <a:t>Non-Belief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Location…Location…Location!</a:t>
            </a:r>
          </a:p>
          <a:p>
            <a:r>
              <a:rPr lang="en-US" dirty="0" smtClean="0"/>
              <a:t>Where is this group of Christian-Hebrews Located?</a:t>
            </a:r>
          </a:p>
          <a:p>
            <a:r>
              <a:rPr lang="en-US" dirty="0" smtClean="0"/>
              <a:t>Ephesus? No; Corinth? No; Thessalonica? No</a:t>
            </a:r>
          </a:p>
          <a:p>
            <a:pPr lvl="1"/>
            <a:r>
              <a:rPr lang="en-US" dirty="0" smtClean="0"/>
              <a:t>Somewhere near Greece</a:t>
            </a:r>
          </a:p>
          <a:p>
            <a:pPr lvl="1"/>
            <a:r>
              <a:rPr lang="en-US" dirty="0" smtClean="0"/>
              <a:t>The Church was organized soon after the ascension of Christ –Acts 1:9-11</a:t>
            </a:r>
          </a:p>
          <a:p>
            <a:pPr lvl="1"/>
            <a:r>
              <a:rPr lang="en-US" dirty="0" smtClean="0"/>
              <a:t>At the writing of Hebrews a small congregation was already in place, ready and in need to hear this Word from the Lord!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99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Believer: Living In a World of </a:t>
            </a:r>
            <a:br>
              <a:rPr lang="en-US" dirty="0" smtClean="0"/>
            </a:br>
            <a:r>
              <a:rPr lang="en-US" dirty="0" smtClean="0"/>
              <a:t>Non-Belief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Chronology – THE TIMELINE of Hebrews</a:t>
            </a:r>
          </a:p>
          <a:p>
            <a:pPr lvl="1"/>
            <a:r>
              <a:rPr lang="en-US" dirty="0" smtClean="0"/>
              <a:t>The Letter had been written after Christ’s ascension – AD 30</a:t>
            </a:r>
          </a:p>
          <a:p>
            <a:pPr lvl="1"/>
            <a:r>
              <a:rPr lang="en-US" dirty="0" smtClean="0"/>
              <a:t>Before the destruction of Jerusalem and the Temple in AD 70</a:t>
            </a:r>
          </a:p>
          <a:p>
            <a:pPr lvl="1"/>
            <a:r>
              <a:rPr lang="en-US" dirty="0" smtClean="0"/>
              <a:t>Possible date of writing – AD 65</a:t>
            </a:r>
            <a:endParaRPr lang="en-US" dirty="0"/>
          </a:p>
        </p:txBody>
      </p:sp>
      <p:pic>
        <p:nvPicPr>
          <p:cNvPr id="4098" name="Picture 2" descr="C:\Users\Owner\AppData\Local\Microsoft\Windows\INetCache\IE\EQ2N8WFQ\Time_Tria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3151" y="4191000"/>
            <a:ext cx="26670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088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Believer: Living In a World of </a:t>
            </a:r>
            <a:br>
              <a:rPr lang="en-US" dirty="0" smtClean="0"/>
            </a:br>
            <a:r>
              <a:rPr lang="en-US" dirty="0" smtClean="0"/>
              <a:t>Non-Belief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Targeted or Intended Groups of the Hebrew Epistle</a:t>
            </a:r>
          </a:p>
          <a:p>
            <a:pPr lvl="1"/>
            <a:r>
              <a:rPr lang="en-US" dirty="0" smtClean="0"/>
              <a:t>There are three:</a:t>
            </a:r>
          </a:p>
          <a:p>
            <a:pPr lvl="1"/>
            <a:r>
              <a:rPr lang="en-US" dirty="0" smtClean="0"/>
              <a:t>Hebrew Christians</a:t>
            </a:r>
          </a:p>
          <a:p>
            <a:pPr lvl="1"/>
            <a:r>
              <a:rPr lang="en-US" dirty="0" smtClean="0"/>
              <a:t>Non-Christians who are intellectually convinced only!</a:t>
            </a:r>
          </a:p>
          <a:p>
            <a:pPr lvl="1"/>
            <a:r>
              <a:rPr lang="en-US" dirty="0" smtClean="0"/>
              <a:t>Non-Christians who were not convinced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19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509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STUDY OF THE HEBREW EPISTLE</vt:lpstr>
      <vt:lpstr>The Believer: Living In a World of  Non-Belief</vt:lpstr>
      <vt:lpstr>The Believer: Living In a World of  Non-Belief</vt:lpstr>
      <vt:lpstr>The Believer: Living In a World of  Non-Belief</vt:lpstr>
      <vt:lpstr>The Believer: Living In a World of  Non-Belief</vt:lpstr>
      <vt:lpstr>The Believer: Living In a World of  Non-Belief</vt:lpstr>
      <vt:lpstr>The Believer: Living In a World of  Non-Belief</vt:lpstr>
      <vt:lpstr>The Believer: Living In a World of  Non-Belief</vt:lpstr>
      <vt:lpstr>The Believer: Living In a World of  Non-Belief</vt:lpstr>
      <vt:lpstr>The Believer: Living In a World of  Non-Belief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OF THE HEBREW EPISTLE</dc:title>
  <dc:creator>Owner</dc:creator>
  <cp:lastModifiedBy>Owner</cp:lastModifiedBy>
  <cp:revision>8</cp:revision>
  <dcterms:created xsi:type="dcterms:W3CDTF">2017-06-14T13:53:06Z</dcterms:created>
  <dcterms:modified xsi:type="dcterms:W3CDTF">2017-06-14T15:00:20Z</dcterms:modified>
</cp:coreProperties>
</file>