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289EA2-45AC-4422-8064-F5977DBE03B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361779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9EA2-45AC-4422-8064-F5977DBE03B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46201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9EA2-45AC-4422-8064-F5977DBE03B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64867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9EA2-45AC-4422-8064-F5977DBE03B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403847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89EA2-45AC-4422-8064-F5977DBE03BE}"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305468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289EA2-45AC-4422-8064-F5977DBE03B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201333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289EA2-45AC-4422-8064-F5977DBE03BE}"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163728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289EA2-45AC-4422-8064-F5977DBE03BE}"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34794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89EA2-45AC-4422-8064-F5977DBE03BE}"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21606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89EA2-45AC-4422-8064-F5977DBE03B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283497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89EA2-45AC-4422-8064-F5977DBE03BE}"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5D186-8495-46FF-B1C1-9552F37DC614}" type="slidenum">
              <a:rPr lang="en-US" smtClean="0"/>
              <a:t>‹#›</a:t>
            </a:fld>
            <a:endParaRPr lang="en-US"/>
          </a:p>
        </p:txBody>
      </p:sp>
    </p:spTree>
    <p:extLst>
      <p:ext uri="{BB962C8B-B14F-4D97-AF65-F5344CB8AC3E}">
        <p14:creationId xmlns:p14="http://schemas.microsoft.com/office/powerpoint/2010/main" val="274403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89EA2-45AC-4422-8064-F5977DBE03BE}" type="datetimeFigureOut">
              <a:rPr lang="en-US" smtClean="0"/>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5D186-8495-46FF-B1C1-9552F37DC614}" type="slidenum">
              <a:rPr lang="en-US" smtClean="0"/>
              <a:t>‹#›</a:t>
            </a:fld>
            <a:endParaRPr lang="en-US"/>
          </a:p>
        </p:txBody>
      </p:sp>
    </p:spTree>
    <p:extLst>
      <p:ext uri="{BB962C8B-B14F-4D97-AF65-F5344CB8AC3E}">
        <p14:creationId xmlns:p14="http://schemas.microsoft.com/office/powerpoint/2010/main" val="2944174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of the Hebrew Epistle</a:t>
            </a:r>
            <a:endParaRPr lang="en-US" dirty="0"/>
          </a:p>
        </p:txBody>
      </p:sp>
      <p:sp>
        <p:nvSpPr>
          <p:cNvPr id="3" name="Subtitle 2"/>
          <p:cNvSpPr>
            <a:spLocks noGrp="1"/>
          </p:cNvSpPr>
          <p:nvPr>
            <p:ph type="subTitle" idx="1"/>
          </p:nvPr>
        </p:nvSpPr>
        <p:spPr/>
        <p:txBody>
          <a:bodyPr/>
          <a:lstStyle/>
          <a:p>
            <a:r>
              <a:rPr lang="en-US" dirty="0" smtClean="0"/>
              <a:t>The Believer, Living in a World of Non-Belief – Session 3</a:t>
            </a:r>
            <a:endParaRPr lang="en-US" dirty="0"/>
          </a:p>
        </p:txBody>
      </p:sp>
    </p:spTree>
    <p:extLst>
      <p:ext uri="{BB962C8B-B14F-4D97-AF65-F5344CB8AC3E}">
        <p14:creationId xmlns:p14="http://schemas.microsoft.com/office/powerpoint/2010/main" val="123319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r>
              <a:rPr lang="en-US" dirty="0" smtClean="0"/>
              <a:t>INTRODUCTION: Christ – How Great (Better/Superior) is He?</a:t>
            </a:r>
          </a:p>
          <a:p>
            <a:r>
              <a:rPr lang="en-US" dirty="0" smtClean="0"/>
              <a:t>Hebrews 1:1-3</a:t>
            </a:r>
          </a:p>
          <a:p>
            <a:pPr lvl="1"/>
            <a:r>
              <a:rPr lang="en-US" dirty="0" smtClean="0"/>
              <a:t>Christ is better than the best of everyone and everything presented on earth</a:t>
            </a:r>
          </a:p>
          <a:p>
            <a:pPr lvl="1"/>
            <a:r>
              <a:rPr lang="en-US" dirty="0" smtClean="0"/>
              <a:t>Christ is better than anything the Old Testament (Jewish writings) or the Old Covenant (agreement between God and Humanity) provided.</a:t>
            </a:r>
            <a:endParaRPr lang="en-US" dirty="0"/>
          </a:p>
        </p:txBody>
      </p:sp>
    </p:spTree>
    <p:extLst>
      <p:ext uri="{BB962C8B-B14F-4D97-AF65-F5344CB8AC3E}">
        <p14:creationId xmlns:p14="http://schemas.microsoft.com/office/powerpoint/2010/main" val="54163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r>
              <a:rPr lang="en-US" dirty="0" smtClean="0"/>
              <a:t>Verse 1 – The Preparation</a:t>
            </a:r>
          </a:p>
          <a:p>
            <a:pPr lvl="1"/>
            <a:r>
              <a:rPr lang="en-US" dirty="0" smtClean="0"/>
              <a:t>The Purpose of the Old Testament was to prepare for the coming of Christ.</a:t>
            </a:r>
          </a:p>
          <a:p>
            <a:pPr lvl="1"/>
            <a:r>
              <a:rPr lang="en-US" dirty="0" smtClean="0"/>
              <a:t>By Prophecy</a:t>
            </a:r>
            <a:r>
              <a:rPr lang="en-US" dirty="0"/>
              <a:t> </a:t>
            </a:r>
            <a:r>
              <a:rPr lang="en-US" dirty="0" smtClean="0"/>
              <a:t>or Typology (human and physical)</a:t>
            </a:r>
          </a:p>
          <a:p>
            <a:pPr lvl="1"/>
            <a:r>
              <a:rPr lang="en-US" b="1" dirty="0" smtClean="0"/>
              <a:t>Prophecies regarding Christ</a:t>
            </a:r>
          </a:p>
          <a:p>
            <a:pPr lvl="1"/>
            <a:r>
              <a:rPr lang="en-US" dirty="0" smtClean="0"/>
              <a:t>Genesis 3:15, Isaiah 7:14, Isaiah 40:3-5, Psalm 110:4, Psalm 22:18, Isaiah 53:5-12</a:t>
            </a:r>
            <a:endParaRPr lang="en-US" dirty="0"/>
          </a:p>
        </p:txBody>
      </p:sp>
    </p:spTree>
    <p:extLst>
      <p:ext uri="{BB962C8B-B14F-4D97-AF65-F5344CB8AC3E}">
        <p14:creationId xmlns:p14="http://schemas.microsoft.com/office/powerpoint/2010/main" val="293111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r>
              <a:rPr lang="en-US" b="1" dirty="0" smtClean="0"/>
              <a:t>Typologies of Christ </a:t>
            </a:r>
            <a:r>
              <a:rPr lang="en-US" dirty="0" smtClean="0"/>
              <a:t>(Some You may not have Known)</a:t>
            </a:r>
          </a:p>
          <a:p>
            <a:pPr lvl="1"/>
            <a:r>
              <a:rPr lang="en-US" b="1" dirty="0" smtClean="0"/>
              <a:t>Adam</a:t>
            </a:r>
            <a:r>
              <a:rPr lang="en-US" dirty="0" smtClean="0"/>
              <a:t> (represents humanity given by God), </a:t>
            </a:r>
            <a:r>
              <a:rPr lang="en-US" b="1" dirty="0" smtClean="0"/>
              <a:t>Abel</a:t>
            </a:r>
            <a:r>
              <a:rPr lang="en-US" dirty="0" smtClean="0"/>
              <a:t> (the first death because of anger toward God), </a:t>
            </a:r>
            <a:r>
              <a:rPr lang="en-US" b="1" dirty="0" smtClean="0"/>
              <a:t>Melchizedek</a:t>
            </a:r>
            <a:r>
              <a:rPr lang="en-US" dirty="0" smtClean="0"/>
              <a:t> (MEL-KIZ-A-DECK) (King/High Priest), </a:t>
            </a:r>
            <a:r>
              <a:rPr lang="en-US" b="1" dirty="0" smtClean="0"/>
              <a:t>Paschal </a:t>
            </a:r>
            <a:r>
              <a:rPr lang="en-US" b="1" dirty="0" smtClean="0"/>
              <a:t>Lamb </a:t>
            </a:r>
            <a:r>
              <a:rPr lang="en-US" dirty="0" smtClean="0"/>
              <a:t>(Passover or Easter/Sacrificial), </a:t>
            </a:r>
            <a:r>
              <a:rPr lang="en-US" b="1" dirty="0" smtClean="0"/>
              <a:t>Noah’s Ark</a:t>
            </a:r>
            <a:r>
              <a:rPr lang="en-US" dirty="0" smtClean="0"/>
              <a:t>, </a:t>
            </a:r>
            <a:r>
              <a:rPr lang="en-US" b="1" dirty="0" smtClean="0"/>
              <a:t>Menorah</a:t>
            </a:r>
            <a:r>
              <a:rPr lang="en-US" dirty="0" smtClean="0"/>
              <a:t> (golden candlesticks),  </a:t>
            </a:r>
            <a:r>
              <a:rPr lang="en-US" b="1" dirty="0" smtClean="0"/>
              <a:t>Laver</a:t>
            </a:r>
            <a:r>
              <a:rPr lang="en-US" dirty="0" smtClean="0"/>
              <a:t> of the Temple, </a:t>
            </a:r>
            <a:r>
              <a:rPr lang="en-US" b="1" dirty="0" err="1" smtClean="0"/>
              <a:t>Shewbread</a:t>
            </a:r>
            <a:r>
              <a:rPr lang="en-US" dirty="0" smtClean="0"/>
              <a:t>…</a:t>
            </a:r>
            <a:endParaRPr lang="en-US" dirty="0"/>
          </a:p>
        </p:txBody>
      </p:sp>
    </p:spTree>
    <p:extLst>
      <p:ext uri="{BB962C8B-B14F-4D97-AF65-F5344CB8AC3E}">
        <p14:creationId xmlns:p14="http://schemas.microsoft.com/office/powerpoint/2010/main" val="375739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r>
              <a:rPr lang="en-US" dirty="0" smtClean="0"/>
              <a:t>Verse 2 -  Until the coming of Christ, everything else was “Just as good as a Xerox”</a:t>
            </a:r>
          </a:p>
          <a:p>
            <a:pPr lvl="1"/>
            <a:r>
              <a:rPr lang="en-US" dirty="0" smtClean="0"/>
              <a:t>No Prophet, prophecy, or typology was appointed by Jehovah to be “….heir of all things…”</a:t>
            </a:r>
          </a:p>
          <a:p>
            <a:pPr lvl="1"/>
            <a:r>
              <a:rPr lang="en-US" dirty="0" smtClean="0"/>
              <a:t>Only Christ is the “exact representation” of the being of God.</a:t>
            </a:r>
          </a:p>
          <a:p>
            <a:pPr lvl="2"/>
            <a:r>
              <a:rPr lang="en-US" dirty="0" smtClean="0"/>
              <a:t>Exact representation – THE SAME THING.</a:t>
            </a:r>
            <a:endParaRPr lang="en-US" dirty="0"/>
          </a:p>
        </p:txBody>
      </p:sp>
    </p:spTree>
    <p:extLst>
      <p:ext uri="{BB962C8B-B14F-4D97-AF65-F5344CB8AC3E}">
        <p14:creationId xmlns:p14="http://schemas.microsoft.com/office/powerpoint/2010/main" val="269330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Verse 3 -  Angels are tremendous, powerful, instruments of God… but not above Christ!</a:t>
            </a:r>
          </a:p>
          <a:p>
            <a:r>
              <a:rPr lang="en-US" b="1" dirty="0" smtClean="0"/>
              <a:t>A Simple Definition</a:t>
            </a:r>
          </a:p>
          <a:p>
            <a:r>
              <a:rPr lang="en-US" dirty="0" smtClean="0"/>
              <a:t>Angels are spiritual beings created by God to serve Him, though created higher than man. Some, the good angels, have remained obedient to Him and carry out His will, while others, fallen angels, disobeyed, fell from their holy position, and now stand in active opposition to the work and plan of God.</a:t>
            </a:r>
          </a:p>
          <a:p>
            <a:endParaRPr lang="en-US" dirty="0"/>
          </a:p>
        </p:txBody>
      </p:sp>
    </p:spTree>
    <p:extLst>
      <p:ext uri="{BB962C8B-B14F-4D97-AF65-F5344CB8AC3E}">
        <p14:creationId xmlns:p14="http://schemas.microsoft.com/office/powerpoint/2010/main" val="168640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normAutofit lnSpcReduction="10000"/>
          </a:bodyPr>
          <a:lstStyle/>
          <a:p>
            <a:r>
              <a:rPr lang="en-US" dirty="0" smtClean="0"/>
              <a:t>Names of Angels</a:t>
            </a:r>
          </a:p>
          <a:p>
            <a:r>
              <a:rPr lang="en-US" dirty="0"/>
              <a:t>There are only five </a:t>
            </a:r>
            <a:r>
              <a:rPr lang="en-US" b="1" dirty="0"/>
              <a:t>angels</a:t>
            </a:r>
            <a:r>
              <a:rPr lang="en-US" dirty="0"/>
              <a:t> </a:t>
            </a:r>
            <a:r>
              <a:rPr lang="en-US" b="1" dirty="0"/>
              <a:t>named</a:t>
            </a:r>
            <a:r>
              <a:rPr lang="en-US" dirty="0"/>
              <a:t> in the </a:t>
            </a:r>
            <a:r>
              <a:rPr lang="en-US" b="1" dirty="0"/>
              <a:t>Bible</a:t>
            </a:r>
            <a:r>
              <a:rPr lang="en-US" dirty="0"/>
              <a:t>: </a:t>
            </a:r>
            <a:r>
              <a:rPr lang="en-US" dirty="0" err="1" smtClean="0"/>
              <a:t>Abaddon</a:t>
            </a:r>
            <a:r>
              <a:rPr lang="en-US" dirty="0" smtClean="0"/>
              <a:t> (Rev. 9:11), </a:t>
            </a:r>
            <a:r>
              <a:rPr lang="en-US" dirty="0" err="1" smtClean="0"/>
              <a:t>Beelzebul</a:t>
            </a:r>
            <a:r>
              <a:rPr lang="en-US" dirty="0" smtClean="0"/>
              <a:t> (Luke 11:14), Gabriel (Luke 1:19), Michael (Rev. 12:7-9), </a:t>
            </a:r>
            <a:r>
              <a:rPr lang="en-US" dirty="0"/>
              <a:t>and </a:t>
            </a:r>
            <a:r>
              <a:rPr lang="en-US" dirty="0" smtClean="0"/>
              <a:t>Satan (Zech. 3:1,2). </a:t>
            </a:r>
            <a:r>
              <a:rPr lang="en-US" dirty="0"/>
              <a:t>Three are fallen </a:t>
            </a:r>
            <a:r>
              <a:rPr lang="en-US" b="1" dirty="0"/>
              <a:t>angels</a:t>
            </a:r>
            <a:r>
              <a:rPr lang="en-US" dirty="0"/>
              <a:t> and two serve God. </a:t>
            </a:r>
            <a:r>
              <a:rPr lang="en-US" dirty="0" err="1"/>
              <a:t>Abaddon</a:t>
            </a:r>
            <a:r>
              <a:rPr lang="en-US" dirty="0"/>
              <a:t> is the </a:t>
            </a:r>
            <a:r>
              <a:rPr lang="en-US" b="1" dirty="0"/>
              <a:t>Angel</a:t>
            </a:r>
            <a:r>
              <a:rPr lang="en-US" dirty="0"/>
              <a:t> of the bottomless pit who appears to be a ruler of evil spirits as described in the book of Revelation.</a:t>
            </a:r>
          </a:p>
        </p:txBody>
      </p:sp>
    </p:spTree>
    <p:extLst>
      <p:ext uri="{BB962C8B-B14F-4D97-AF65-F5344CB8AC3E}">
        <p14:creationId xmlns:p14="http://schemas.microsoft.com/office/powerpoint/2010/main" val="376410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r>
              <a:rPr lang="en-US" dirty="0" smtClean="0"/>
              <a:t>Verses 5-13 </a:t>
            </a:r>
          </a:p>
          <a:p>
            <a:r>
              <a:rPr lang="en-US" dirty="0" smtClean="0"/>
              <a:t>This becomes an important section for the receivers of this message. </a:t>
            </a:r>
          </a:p>
          <a:p>
            <a:r>
              <a:rPr lang="en-US" dirty="0" smtClean="0"/>
              <a:t>As Humanity becomes excited by the realities of the spirit world, we must be mindful that Christ is above all, and only Christ should be worshipped, and prayed to…</a:t>
            </a:r>
            <a:endParaRPr lang="en-US" dirty="0"/>
          </a:p>
        </p:txBody>
      </p:sp>
    </p:spTree>
    <p:extLst>
      <p:ext uri="{BB962C8B-B14F-4D97-AF65-F5344CB8AC3E}">
        <p14:creationId xmlns:p14="http://schemas.microsoft.com/office/powerpoint/2010/main" val="209818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Believer, Living in a World of </a:t>
            </a:r>
            <a:br>
              <a:rPr lang="en-US" dirty="0" smtClean="0"/>
            </a:br>
            <a:r>
              <a:rPr lang="en-US" dirty="0" smtClean="0"/>
              <a:t>Non-Belief</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68240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508</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Study of the Hebrew Epistle</vt:lpstr>
      <vt:lpstr>The Believer, Living in a World of  Non-Belief</vt:lpstr>
      <vt:lpstr>The Believer, Living in a World of  Non-Belief</vt:lpstr>
      <vt:lpstr>The Believer, Living in a World of  Non-Belief</vt:lpstr>
      <vt:lpstr>The Believer, Living in a World of  Non-Belief</vt:lpstr>
      <vt:lpstr>The Believer, Living in a World of  Non-Belief</vt:lpstr>
      <vt:lpstr>The Believer, Living in a World of  Non-Belief</vt:lpstr>
      <vt:lpstr>The Believer, Living in a World of  Non-Belief</vt:lpstr>
      <vt:lpstr>The Believer, Living in a World of  Non-Belief</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of the Hebrew Epistle</dc:title>
  <dc:creator>Owner</dc:creator>
  <cp:lastModifiedBy>Owner</cp:lastModifiedBy>
  <cp:revision>8</cp:revision>
  <dcterms:created xsi:type="dcterms:W3CDTF">2017-07-19T13:12:53Z</dcterms:created>
  <dcterms:modified xsi:type="dcterms:W3CDTF">2017-07-19T14:39:55Z</dcterms:modified>
</cp:coreProperties>
</file>