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5" r:id="rId12"/>
    <p:sldId id="268" r:id="rId13"/>
    <p:sldId id="266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9" r:id="rId22"/>
    <p:sldId id="277" r:id="rId23"/>
    <p:sldId id="278" r:id="rId24"/>
    <p:sldId id="276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4" d="100"/>
          <a:sy n="134" d="100"/>
        </p:scale>
        <p:origin x="-904" y="-10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printerSettings" Target="printerSettings/printerSettings1.bin"/><Relationship Id="rId40" Type="http://schemas.openxmlformats.org/officeDocument/2006/relationships/presProps" Target="presProps.xml"/><Relationship Id="rId41" Type="http://schemas.openxmlformats.org/officeDocument/2006/relationships/viewProps" Target="viewProps.xml"/><Relationship Id="rId42" Type="http://schemas.openxmlformats.org/officeDocument/2006/relationships/theme" Target="theme/theme1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AFA66-72CA-4A16-AB71-6AD08FEA6A66}" type="datetimeFigureOut">
              <a:rPr lang="en-US" smtClean="0"/>
              <a:t>12/24/11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7DA62-D512-4920-8ED5-EEDD3266B4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AFA66-72CA-4A16-AB71-6AD08FEA6A66}" type="datetimeFigureOut">
              <a:rPr lang="en-US" smtClean="0"/>
              <a:t>12/24/11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7DA62-D512-4920-8ED5-EEDD3266B4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AFA66-72CA-4A16-AB71-6AD08FEA6A66}" type="datetimeFigureOut">
              <a:rPr lang="en-US" smtClean="0"/>
              <a:t>12/24/11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7DA62-D512-4920-8ED5-EEDD3266B4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AFA66-72CA-4A16-AB71-6AD08FEA6A66}" type="datetimeFigureOut">
              <a:rPr lang="en-US" smtClean="0"/>
              <a:t>12/24/11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7DA62-D512-4920-8ED5-EEDD3266B4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AFA66-72CA-4A16-AB71-6AD08FEA6A66}" type="datetimeFigureOut">
              <a:rPr lang="en-US" smtClean="0"/>
              <a:t>12/24/11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7DA62-D512-4920-8ED5-EEDD3266B4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AFA66-72CA-4A16-AB71-6AD08FEA6A66}" type="datetimeFigureOut">
              <a:rPr lang="en-US" smtClean="0"/>
              <a:t>12/24/11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7DA62-D512-4920-8ED5-EEDD3266B4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AFA66-72CA-4A16-AB71-6AD08FEA6A66}" type="datetimeFigureOut">
              <a:rPr lang="en-US" smtClean="0"/>
              <a:t>12/24/11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7DA62-D512-4920-8ED5-EEDD3266B4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AFA66-72CA-4A16-AB71-6AD08FEA6A66}" type="datetimeFigureOut">
              <a:rPr lang="en-US" smtClean="0"/>
              <a:t>12/24/11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7DA62-D512-4920-8ED5-EEDD3266B4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AFA66-72CA-4A16-AB71-6AD08FEA6A66}" type="datetimeFigureOut">
              <a:rPr lang="en-US" smtClean="0"/>
              <a:t>12/24/11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7DA62-D512-4920-8ED5-EEDD3266B4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AFA66-72CA-4A16-AB71-6AD08FEA6A66}" type="datetimeFigureOut">
              <a:rPr lang="en-US" smtClean="0"/>
              <a:t>12/24/11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7DA62-D512-4920-8ED5-EEDD3266B4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AFA66-72CA-4A16-AB71-6AD08FEA6A66}" type="datetimeFigureOut">
              <a:rPr lang="en-US" smtClean="0"/>
              <a:t>12/24/11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7DA62-D512-4920-8ED5-EEDD3266B4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9AFA66-72CA-4A16-AB71-6AD08FEA6A66}" type="datetimeFigureOut">
              <a:rPr lang="en-US" smtClean="0"/>
              <a:t>12/24/11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7DA62-D512-4920-8ED5-EEDD3266B40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5000" b="-4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0911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5000" b="-4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038350"/>
            <a:ext cx="8229600" cy="857250"/>
          </a:xfrm>
        </p:spPr>
        <p:txBody>
          <a:bodyPr>
            <a:noAutofit/>
          </a:bodyPr>
          <a:lstStyle/>
          <a:p>
            <a:pPr algn="r"/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For unto us a </a:t>
            </a:r>
            <a:r>
              <a:rPr lang="en-US" sz="2800" b="1" i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Child is born</a:t>
            </a:r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, Unto us a Son is given; And the government will be upon His shoulder. And His name will be called Wonderful, Counselor, Mighty God, Everlasting Father, Prince of Peace.</a:t>
            </a:r>
            <a:b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-- Isaiah 9:6</a:t>
            </a:r>
            <a:endParaRPr lang="en-US" sz="2800" b="1" i="1" u="sng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61581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5000" b="-4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28883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5000" b="-4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038350"/>
            <a:ext cx="8229600" cy="857250"/>
          </a:xfrm>
        </p:spPr>
        <p:txBody>
          <a:bodyPr>
            <a:normAutofit/>
          </a:bodyPr>
          <a:lstStyle/>
          <a:p>
            <a:pPr algn="r"/>
            <a:r>
              <a:rPr 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Behold, Jesus: The </a:t>
            </a:r>
            <a:r>
              <a:rPr lang="en-US" sz="4000" b="1" i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Lamb</a:t>
            </a:r>
            <a:r>
              <a:rPr 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of God</a:t>
            </a:r>
            <a:endParaRPr lang="en-US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598828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5000" b="-4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038350"/>
            <a:ext cx="8229600" cy="857250"/>
          </a:xfrm>
        </p:spPr>
        <p:txBody>
          <a:bodyPr>
            <a:noAutofit/>
          </a:bodyPr>
          <a:lstStyle/>
          <a:p>
            <a:pPr algn="r"/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The next day John saw Jesus coming toward him, and said, “</a:t>
            </a:r>
            <a:r>
              <a:rPr lang="en-US" sz="2800" b="1" i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Behold! The Lamb of God</a:t>
            </a:r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who takes away the sin of the world.</a:t>
            </a:r>
            <a:b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-- John 1:29</a:t>
            </a:r>
            <a:endParaRPr lang="en-US" sz="2800" b="1" i="1" u="sng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293046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5000" b="-4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2310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5000" b="-4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038350"/>
            <a:ext cx="8229600" cy="857250"/>
          </a:xfrm>
        </p:spPr>
        <p:txBody>
          <a:bodyPr>
            <a:noAutofit/>
          </a:bodyPr>
          <a:lstStyle/>
          <a:p>
            <a:pPr algn="r"/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“Worthy is the Lamb who was slain To receive power and riches and wisdom, And strength and honor and glory and blessing!”</a:t>
            </a:r>
            <a:b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-- Revelation 5:12</a:t>
            </a:r>
            <a:endParaRPr lang="en-US" sz="2800" b="1" i="1" u="sng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079821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5000" b="-4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498796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5000" b="-4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038350"/>
            <a:ext cx="8229600" cy="857250"/>
          </a:xfrm>
        </p:spPr>
        <p:txBody>
          <a:bodyPr>
            <a:normAutofit/>
          </a:bodyPr>
          <a:lstStyle/>
          <a:p>
            <a:pPr algn="r"/>
            <a:r>
              <a:rPr 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Behold, Jesus: The </a:t>
            </a:r>
            <a:r>
              <a:rPr lang="en-US" sz="4000" b="1" i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Man</a:t>
            </a:r>
            <a:endParaRPr lang="en-US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514772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5000" b="-4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038350"/>
            <a:ext cx="8229600" cy="857250"/>
          </a:xfrm>
        </p:spPr>
        <p:txBody>
          <a:bodyPr>
            <a:noAutofit/>
          </a:bodyPr>
          <a:lstStyle/>
          <a:p>
            <a:pPr algn="r"/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Then Jesus came out, wearing the crown of thorns and the purple robe. And Pilate said to them, “</a:t>
            </a:r>
            <a:r>
              <a:rPr lang="en-US" sz="2800" b="1" i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Behold</a:t>
            </a:r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the Man!”</a:t>
            </a:r>
            <a:endParaRPr lang="en-US" sz="2800" b="1" i="1" u="sng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748580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5000" b="-4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5000" b="-4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038350"/>
            <a:ext cx="8229600" cy="857250"/>
          </a:xfrm>
        </p:spPr>
        <p:txBody>
          <a:bodyPr>
            <a:noAutofit/>
          </a:bodyPr>
          <a:lstStyle/>
          <a:p>
            <a:pPr algn="r"/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Therefore, when the chief priests and offers saw Him, they cried out, saying, “Crucify Him, crucify him!”</a:t>
            </a:r>
            <a:b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-- John 19:5-6</a:t>
            </a:r>
            <a:endParaRPr lang="en-US" sz="2800" b="1" i="1" u="sng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940001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5000" b="-4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324136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5000" b="-4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038350"/>
            <a:ext cx="8229600" cy="857250"/>
          </a:xfrm>
        </p:spPr>
        <p:txBody>
          <a:bodyPr>
            <a:noAutofit/>
          </a:bodyPr>
          <a:lstStyle/>
          <a:p>
            <a:pPr algn="r"/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But He was wounded for our transgressions, He was bruised for our iniquities; The chastisement for our peace was upon Him, And by His stripes we are healed.</a:t>
            </a:r>
            <a:endParaRPr lang="en-US" sz="2800" b="1" i="1" u="sng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150201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5000" b="-4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038350"/>
            <a:ext cx="8229600" cy="857250"/>
          </a:xfrm>
        </p:spPr>
        <p:txBody>
          <a:bodyPr>
            <a:noAutofit/>
          </a:bodyPr>
          <a:lstStyle/>
          <a:p>
            <a:pPr algn="r"/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All we like sheep have gone astray; We have turned, every one, to his own way; And the LORD has laid on Him the iniquity of all of us.</a:t>
            </a:r>
            <a:b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-- Isaiah 53:5-6</a:t>
            </a:r>
            <a:endParaRPr lang="en-US" sz="2800" b="1" i="1" u="sng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405569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5000" b="-4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37144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5000" b="-4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038350"/>
            <a:ext cx="8229600" cy="857250"/>
          </a:xfrm>
        </p:spPr>
        <p:txBody>
          <a:bodyPr>
            <a:normAutofit/>
          </a:bodyPr>
          <a:lstStyle/>
          <a:p>
            <a:pPr algn="r"/>
            <a:r>
              <a:rPr 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Behold, Jesus: The Returning </a:t>
            </a:r>
            <a:r>
              <a:rPr lang="en-US" sz="4000" b="1" i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King</a:t>
            </a:r>
            <a:endParaRPr lang="en-US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635310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5000" b="-4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038350"/>
            <a:ext cx="8229600" cy="857250"/>
          </a:xfrm>
        </p:spPr>
        <p:txBody>
          <a:bodyPr>
            <a:noAutofit/>
          </a:bodyPr>
          <a:lstStyle/>
          <a:p>
            <a:pPr algn="r"/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“And </a:t>
            </a:r>
            <a:r>
              <a:rPr lang="en-US" sz="2800" b="1" i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behold</a:t>
            </a:r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, I am coming quickly, and My reward is with Me, to give everyone according to his work.</a:t>
            </a:r>
            <a:endParaRPr lang="en-US" sz="2800" b="1" i="1" u="sng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593214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5000" b="-4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038350"/>
            <a:ext cx="8229600" cy="857250"/>
          </a:xfrm>
        </p:spPr>
        <p:txBody>
          <a:bodyPr>
            <a:noAutofit/>
          </a:bodyPr>
          <a:lstStyle/>
          <a:p>
            <a:pPr algn="r"/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 am the Alpha and the Omega, the Beginning and the End, the First and the Last.”</a:t>
            </a:r>
            <a:b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-- Revelation 22:12-13</a:t>
            </a:r>
            <a:endParaRPr lang="en-US" sz="2800" b="1" i="1" u="sng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249423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5000" b="-4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99536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5000" b="-4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038350"/>
            <a:ext cx="8229600" cy="857250"/>
          </a:xfrm>
        </p:spPr>
        <p:txBody>
          <a:bodyPr>
            <a:noAutofit/>
          </a:bodyPr>
          <a:lstStyle/>
          <a:p>
            <a:pPr algn="r"/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 saw heaven standing open and there before me was a white horse, whose rider is called Faithful and True.</a:t>
            </a:r>
            <a:endParaRPr lang="en-US" sz="2800" b="1" i="1" u="sng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447198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5000" b="-4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038350"/>
            <a:ext cx="8229600" cy="857250"/>
          </a:xfrm>
        </p:spPr>
        <p:txBody>
          <a:bodyPr>
            <a:normAutofit/>
          </a:bodyPr>
          <a:lstStyle/>
          <a:p>
            <a:pPr algn="r"/>
            <a:r>
              <a:rPr 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Behold – to observe, look at, see</a:t>
            </a:r>
            <a:endParaRPr lang="en-US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5000" b="-4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038350"/>
            <a:ext cx="8229600" cy="857250"/>
          </a:xfrm>
        </p:spPr>
        <p:txBody>
          <a:bodyPr>
            <a:noAutofit/>
          </a:bodyPr>
          <a:lstStyle/>
          <a:p>
            <a:pPr algn="r"/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His eyes are like blazing fire, and on his head are many crowns. He has a name written on him that now one knows but he himself.</a:t>
            </a:r>
            <a:endParaRPr lang="en-US" sz="2800" b="1" i="1" u="sng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406790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5000" b="-4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038350"/>
            <a:ext cx="8229600" cy="857250"/>
          </a:xfrm>
        </p:spPr>
        <p:txBody>
          <a:bodyPr>
            <a:noAutofit/>
          </a:bodyPr>
          <a:lstStyle/>
          <a:p>
            <a:pPr algn="r"/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He is dressed in a robe dipped in blood, and his name is the Word of God.</a:t>
            </a:r>
            <a:endParaRPr lang="en-US" sz="2800" b="1" i="1" u="sng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604472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5000" b="-4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038350"/>
            <a:ext cx="8229600" cy="857250"/>
          </a:xfrm>
        </p:spPr>
        <p:txBody>
          <a:bodyPr>
            <a:noAutofit/>
          </a:bodyPr>
          <a:lstStyle/>
          <a:p>
            <a:pPr algn="r"/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The armies of heaven were following him, riding on white horses and dressed in fine linen, white and clean.</a:t>
            </a:r>
            <a:endParaRPr lang="en-US" sz="2800" b="1" i="1" u="sng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907895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5000" b="-4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038350"/>
            <a:ext cx="8229600" cy="857250"/>
          </a:xfrm>
        </p:spPr>
        <p:txBody>
          <a:bodyPr>
            <a:noAutofit/>
          </a:bodyPr>
          <a:lstStyle/>
          <a:p>
            <a:pPr algn="r"/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Out of his mouth comes a sharp sward with which to strike down the nations. “He will rule them with an iron scepter.” He treads the winepress of the fury of the wrath of God Almighty.</a:t>
            </a:r>
            <a:endParaRPr lang="en-US" sz="2800" b="1" i="1" u="sng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316368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5000" b="-4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038350"/>
            <a:ext cx="8229600" cy="857250"/>
          </a:xfrm>
        </p:spPr>
        <p:txBody>
          <a:bodyPr>
            <a:noAutofit/>
          </a:bodyPr>
          <a:lstStyle/>
          <a:p>
            <a:pPr algn="r"/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On his robe and on his thigh he has this name written: KING OF KINGS AND LORD OF LORDS.</a:t>
            </a:r>
            <a:b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-- Revelation 19:11-16</a:t>
            </a:r>
            <a:endParaRPr lang="en-US" sz="2800" b="1" i="1" u="sng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841727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5000" b="-4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31520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5000" b="-4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038350"/>
            <a:ext cx="8229600" cy="857250"/>
          </a:xfrm>
        </p:spPr>
        <p:txBody>
          <a:bodyPr>
            <a:normAutofit/>
          </a:bodyPr>
          <a:lstStyle/>
          <a:p>
            <a:pPr algn="r"/>
            <a:r>
              <a:rPr 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Behold, Jesus: The Giver of </a:t>
            </a:r>
            <a:r>
              <a:rPr lang="en-US" sz="4000" b="1" i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Life</a:t>
            </a:r>
            <a:r>
              <a:rPr lang="en-US" sz="40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endParaRPr lang="en-US" sz="4000" b="1" i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118341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5000" b="-4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038350"/>
            <a:ext cx="8229600" cy="857250"/>
          </a:xfrm>
        </p:spPr>
        <p:txBody>
          <a:bodyPr>
            <a:noAutofit/>
          </a:bodyPr>
          <a:lstStyle/>
          <a:p>
            <a:pPr algn="r"/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Behold, I stand at the door and knock. If anyone hears My voice and opens the door, I will come in to him and dine with him, and he with Me.</a:t>
            </a:r>
            <a:endParaRPr lang="en-US" sz="2800" b="1" i="1" u="sng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398679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5000" b="-4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038350"/>
            <a:ext cx="8229600" cy="857250"/>
          </a:xfrm>
        </p:spPr>
        <p:txBody>
          <a:bodyPr>
            <a:normAutofit/>
          </a:bodyPr>
          <a:lstStyle/>
          <a:p>
            <a:pPr algn="r"/>
            <a:r>
              <a:rPr 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Hebrew – </a:t>
            </a:r>
            <a:r>
              <a:rPr lang="en-US" sz="40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hinneh</a:t>
            </a:r>
            <a:r>
              <a:rPr 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(</a:t>
            </a:r>
            <a:r>
              <a:rPr lang="en-US" sz="40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hin</a:t>
            </a:r>
            <a:r>
              <a:rPr 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-nay’)</a:t>
            </a:r>
            <a:endParaRPr lang="en-US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933759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5000" b="-4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038350"/>
            <a:ext cx="8229600" cy="857250"/>
          </a:xfrm>
        </p:spPr>
        <p:txBody>
          <a:bodyPr>
            <a:normAutofit/>
          </a:bodyPr>
          <a:lstStyle/>
          <a:p>
            <a:pPr algn="r"/>
            <a:r>
              <a:rPr 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Greek – </a:t>
            </a:r>
            <a:r>
              <a:rPr lang="en-US" sz="40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idou</a:t>
            </a:r>
            <a:r>
              <a:rPr 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(id-</a:t>
            </a:r>
            <a:r>
              <a:rPr lang="en-US" sz="40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oo</a:t>
            </a:r>
            <a:r>
              <a:rPr 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’)</a:t>
            </a:r>
            <a:endParaRPr lang="en-US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27280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5000" b="-4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038350"/>
            <a:ext cx="8229600" cy="857250"/>
          </a:xfrm>
        </p:spPr>
        <p:txBody>
          <a:bodyPr>
            <a:normAutofit/>
          </a:bodyPr>
          <a:lstStyle/>
          <a:p>
            <a:pPr algn="r"/>
            <a:r>
              <a:rPr 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Lo – See – Behold – Watch Closely</a:t>
            </a:r>
            <a:endParaRPr lang="en-US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635925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5000" b="-4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837959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5000" b="-4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038350"/>
            <a:ext cx="8229600" cy="857250"/>
          </a:xfrm>
        </p:spPr>
        <p:txBody>
          <a:bodyPr>
            <a:normAutofit/>
          </a:bodyPr>
          <a:lstStyle/>
          <a:p>
            <a:pPr algn="r"/>
            <a:r>
              <a:rPr 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Behold, Jesus: The </a:t>
            </a:r>
            <a:r>
              <a:rPr lang="en-US" sz="4000" b="1" i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Baby</a:t>
            </a:r>
            <a:endParaRPr lang="en-US" sz="4000" b="1" i="1" u="sng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416430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5000" b="-4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038350"/>
            <a:ext cx="8229600" cy="857250"/>
          </a:xfrm>
        </p:spPr>
        <p:txBody>
          <a:bodyPr>
            <a:noAutofit/>
          </a:bodyPr>
          <a:lstStyle/>
          <a:p>
            <a:pPr algn="r"/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Therefore the Lord Himself will give you a sign: </a:t>
            </a:r>
            <a:r>
              <a:rPr lang="en-US" sz="2800" b="1" i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Behold</a:t>
            </a:r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, the virgin shall conceive and bear a Son, and shall call His name Immanuel.</a:t>
            </a:r>
            <a:b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-- Isaiah 7:14</a:t>
            </a:r>
            <a:endParaRPr lang="en-US" sz="2800" b="1" i="1" u="sng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501894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551</Words>
  <Application>Microsoft Macintosh PowerPoint</Application>
  <PresentationFormat>On-screen Show (16:9)</PresentationFormat>
  <Paragraphs>26</Paragraphs>
  <Slides>37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Office Theme</vt:lpstr>
      <vt:lpstr>PowerPoint Presentation</vt:lpstr>
      <vt:lpstr>PowerPoint Presentation</vt:lpstr>
      <vt:lpstr>Behold – to observe, look at, see</vt:lpstr>
      <vt:lpstr>Hebrew – hinneh (hin-nay’)</vt:lpstr>
      <vt:lpstr>Greek – idou (id-oo’)</vt:lpstr>
      <vt:lpstr>Lo – See – Behold – Watch Closely</vt:lpstr>
      <vt:lpstr>PowerPoint Presentation</vt:lpstr>
      <vt:lpstr>Behold, Jesus: The Baby</vt:lpstr>
      <vt:lpstr>Therefore the Lord Himself will give you a sign: Behold, the virgin shall conceive and bear a Son, and shall call His name Immanuel. -- Isaiah 7:14</vt:lpstr>
      <vt:lpstr>PowerPoint Presentation</vt:lpstr>
      <vt:lpstr>For unto us a Child is born, Unto us a Son is given; And the government will be upon His shoulder. And His name will be called Wonderful, Counselor, Mighty God, Everlasting Father, Prince of Peace. -- Isaiah 9:6</vt:lpstr>
      <vt:lpstr>PowerPoint Presentation</vt:lpstr>
      <vt:lpstr>Behold, Jesus: The Lamb of God</vt:lpstr>
      <vt:lpstr>The next day John saw Jesus coming toward him, and said, “Behold! The Lamb of God who takes away the sin of the world. -- John 1:29</vt:lpstr>
      <vt:lpstr>PowerPoint Presentation</vt:lpstr>
      <vt:lpstr>“Worthy is the Lamb who was slain To receive power and riches and wisdom, And strength and honor and glory and blessing!” -- Revelation 5:12</vt:lpstr>
      <vt:lpstr>PowerPoint Presentation</vt:lpstr>
      <vt:lpstr>Behold, Jesus: The Man</vt:lpstr>
      <vt:lpstr>Then Jesus came out, wearing the crown of thorns and the purple robe. And Pilate said to them, “Behold the Man!”</vt:lpstr>
      <vt:lpstr>Therefore, when the chief priests and offers saw Him, they cried out, saying, “Crucify Him, crucify him!” -- John 19:5-6</vt:lpstr>
      <vt:lpstr>PowerPoint Presentation</vt:lpstr>
      <vt:lpstr>But He was wounded for our transgressions, He was bruised for our iniquities; The chastisement for our peace was upon Him, And by His stripes we are healed.</vt:lpstr>
      <vt:lpstr>All we like sheep have gone astray; We have turned, every one, to his own way; And the LORD has laid on Him the iniquity of all of us. -- Isaiah 53:5-6</vt:lpstr>
      <vt:lpstr>PowerPoint Presentation</vt:lpstr>
      <vt:lpstr>Behold, Jesus: The Returning King</vt:lpstr>
      <vt:lpstr>“And behold, I am coming quickly, and My reward is with Me, to give everyone according to his work.</vt:lpstr>
      <vt:lpstr>I am the Alpha and the Omega, the Beginning and the End, the First and the Last.” -- Revelation 22:12-13</vt:lpstr>
      <vt:lpstr>PowerPoint Presentation</vt:lpstr>
      <vt:lpstr>I saw heaven standing open and there before me was a white horse, whose rider is called Faithful and True.</vt:lpstr>
      <vt:lpstr>His eyes are like blazing fire, and on his head are many crowns. He has a name written on him that now one knows but he himself.</vt:lpstr>
      <vt:lpstr>He is dressed in a robe dipped in blood, and his name is the Word of God.</vt:lpstr>
      <vt:lpstr>The armies of heaven were following him, riding on white horses and dressed in fine linen, white and clean.</vt:lpstr>
      <vt:lpstr>Out of his mouth comes a sharp sward with which to strike down the nations. “He will rule them with an iron scepter.” He treads the winepress of the fury of the wrath of God Almighty.</vt:lpstr>
      <vt:lpstr>On his robe and on his thigh he has this name written: KING OF KINGS AND LORD OF LORDS. -- Revelation 19:11-16</vt:lpstr>
      <vt:lpstr>PowerPoint Presentation</vt:lpstr>
      <vt:lpstr>Behold, Jesus: The Giver of Life </vt:lpstr>
      <vt:lpstr>Behold, I stand at the door and knock. If anyone hears My voice and opens the door, I will come in to him and dine with him, and he with Me.</vt:lpstr>
    </vt:vector>
  </TitlesOfParts>
  <Company>Hope Springs Church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Austen Young</dc:creator>
  <cp:lastModifiedBy>Kris Young</cp:lastModifiedBy>
  <cp:revision>9</cp:revision>
  <dcterms:created xsi:type="dcterms:W3CDTF">2011-12-24T17:20:38Z</dcterms:created>
  <dcterms:modified xsi:type="dcterms:W3CDTF">2011-12-24T18:53:56Z</dcterms:modified>
</cp:coreProperties>
</file>