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2" r:id="rId2"/>
    <p:sldId id="257" r:id="rId3"/>
    <p:sldId id="273" r:id="rId4"/>
    <p:sldId id="260" r:id="rId5"/>
    <p:sldId id="274" r:id="rId6"/>
    <p:sldId id="275" r:id="rId7"/>
    <p:sldId id="276" r:id="rId8"/>
    <p:sldId id="277" r:id="rId9"/>
    <p:sldId id="279" r:id="rId10"/>
    <p:sldId id="278" r:id="rId11"/>
    <p:sldId id="280" r:id="rId12"/>
    <p:sldId id="281" r:id="rId13"/>
    <p:sldId id="282" r:id="rId14"/>
    <p:sldId id="283" r:id="rId15"/>
    <p:sldId id="284" r:id="rId16"/>
    <p:sldId id="28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3"/>
    <p:restoredTop sz="94624"/>
  </p:normalViewPr>
  <p:slideViewPr>
    <p:cSldViewPr snapToGrid="0" snapToObjects="1">
      <p:cViewPr varScale="1">
        <p:scale>
          <a:sx n="86" d="100"/>
          <a:sy n="86" d="100"/>
        </p:scale>
        <p:origin x="224" y="4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2104-BE42-C046-A2D3-DFE57F736A09}" type="datetimeFigureOut">
              <a:rPr lang="en-US" smtClean="0"/>
              <a:t>9/7/17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125A1-0691-B542-BD82-FB266771C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05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2104-BE42-C046-A2D3-DFE57F736A09}" type="datetimeFigureOut">
              <a:rPr lang="en-US" smtClean="0"/>
              <a:t>9/7/17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125A1-0691-B542-BD82-FB266771C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49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2104-BE42-C046-A2D3-DFE57F736A09}" type="datetimeFigureOut">
              <a:rPr lang="en-US" smtClean="0"/>
              <a:t>9/7/17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125A1-0691-B542-BD82-FB266771C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619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2104-BE42-C046-A2D3-DFE57F736A09}" type="datetimeFigureOut">
              <a:rPr lang="en-US" smtClean="0"/>
              <a:t>9/7/17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125A1-0691-B542-BD82-FB266771C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290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2104-BE42-C046-A2D3-DFE57F736A09}" type="datetimeFigureOut">
              <a:rPr lang="en-US" smtClean="0"/>
              <a:t>9/7/17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125A1-0691-B542-BD82-FB266771C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110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2104-BE42-C046-A2D3-DFE57F736A09}" type="datetimeFigureOut">
              <a:rPr lang="en-US" smtClean="0"/>
              <a:t>9/7/17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125A1-0691-B542-BD82-FB266771C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2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2104-BE42-C046-A2D3-DFE57F736A09}" type="datetimeFigureOut">
              <a:rPr lang="en-US" smtClean="0"/>
              <a:t>9/7/17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125A1-0691-B542-BD82-FB266771C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349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2104-BE42-C046-A2D3-DFE57F736A09}" type="datetimeFigureOut">
              <a:rPr lang="en-US" smtClean="0"/>
              <a:t>9/7/17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125A1-0691-B542-BD82-FB266771C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075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2104-BE42-C046-A2D3-DFE57F736A09}" type="datetimeFigureOut">
              <a:rPr lang="en-US" smtClean="0"/>
              <a:t>9/7/17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125A1-0691-B542-BD82-FB266771C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940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2104-BE42-C046-A2D3-DFE57F736A09}" type="datetimeFigureOut">
              <a:rPr lang="en-US" smtClean="0"/>
              <a:t>9/7/17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125A1-0691-B542-BD82-FB266771C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999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2104-BE42-C046-A2D3-DFE57F736A09}" type="datetimeFigureOut">
              <a:rPr lang="en-US" smtClean="0"/>
              <a:t>9/7/17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125A1-0691-B542-BD82-FB266771C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064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12104-BE42-C046-A2D3-DFE57F736A09}" type="datetimeFigureOut">
              <a:rPr lang="en-US" smtClean="0"/>
              <a:t>9/7/17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5125A1-0691-B542-BD82-FB266771C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044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310859" cy="545641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17363" y="5456419"/>
            <a:ext cx="12191999" cy="1401581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17363" y="5649377"/>
            <a:ext cx="1219199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ea typeface="Abadi MT Condensed Extra Bold" charset="0"/>
                <a:cs typeface="Abadi MT Condensed Extra Bold" charset="0"/>
              </a:rPr>
              <a:t>Psalm 106:6-12 </a:t>
            </a:r>
            <a:r>
              <a:rPr lang="en-US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ea typeface="Abadi MT Condensed Extra Bold" charset="0"/>
                <a:cs typeface="Abadi MT Condensed Extra Bold" charset="0"/>
              </a:rPr>
              <a:t>- </a:t>
            </a:r>
            <a:r>
              <a:rPr lang="en-US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He saved them from a life of oppression, pried them loose from the grip of the enemy</a:t>
            </a:r>
            <a:r>
              <a:rPr lang="en-US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. (MSSG)</a:t>
            </a:r>
            <a:endParaRPr lang="en-US" sz="3200" b="1" dirty="0" smtClean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ea typeface="Abadi MT Condensed Extra Bold" charset="0"/>
              <a:cs typeface="Abadi MT Condensed Extra Bold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178" y="1"/>
            <a:ext cx="5898501" cy="545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709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1999" cy="684042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" y="5456420"/>
            <a:ext cx="12191999" cy="140157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-164891" y="5649377"/>
            <a:ext cx="12191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a typeface="Abadi MT Condensed Extra Bold" charset="0"/>
                <a:cs typeface="Abadi MT Condensed Extra Bold" charset="0"/>
              </a:rPr>
              <a:t>PART </a:t>
            </a:r>
            <a:r>
              <a:rPr lang="en-US" sz="6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a typeface="Abadi MT Condensed Extra Bold" charset="0"/>
                <a:cs typeface="Abadi MT Condensed Extra Bold" charset="0"/>
              </a:rPr>
              <a:t>1</a:t>
            </a:r>
            <a:r>
              <a:rPr lang="en-US" sz="6000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a typeface="Abadi MT Condensed Extra Bold" charset="0"/>
                <a:cs typeface="Abadi MT Condensed Extra Bold" charset="0"/>
              </a:rPr>
              <a:t> </a:t>
            </a:r>
            <a:r>
              <a:rPr lang="mr-IN" sz="6000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a typeface="Abadi MT Condensed Extra Bold" charset="0"/>
                <a:cs typeface="Abadi MT Condensed Extra Bold" charset="0"/>
              </a:rPr>
              <a:t>–</a:t>
            </a:r>
            <a:r>
              <a:rPr lang="en-US" sz="6000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a typeface="Abadi MT Condensed Extra Bold" charset="0"/>
                <a:cs typeface="Abadi MT Condensed Extra Bold" charset="0"/>
              </a:rPr>
              <a:t> </a:t>
            </a:r>
            <a:r>
              <a:rPr lang="en-US" sz="6000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a typeface="Abadi MT Condensed Extra Bold" charset="0"/>
                <a:cs typeface="Abadi MT Condensed Extra Bold" charset="0"/>
              </a:rPr>
              <a:t>“Deadly Drift” </a:t>
            </a:r>
            <a:endParaRPr lang="en-US" sz="6000" b="1" dirty="0" smtClean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a typeface="Abadi MT Condensed Extra Bold" charset="0"/>
              <a:cs typeface="Abadi MT Condensed Extra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435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0"/>
            <a:ext cx="12191999" cy="140157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" y="192957"/>
            <a:ext cx="12191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</a:rPr>
              <a:t>I. Five Reasons for Relational Drift</a:t>
            </a:r>
            <a:endParaRPr lang="en-US" sz="6000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1577"/>
            <a:ext cx="12192000" cy="5498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00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9743" y="109491"/>
            <a:ext cx="119525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1</a:t>
            </a:r>
            <a:r>
              <a:rPr lang="en-US" sz="4800" b="1" dirty="0"/>
              <a:t>. </a:t>
            </a:r>
            <a:r>
              <a:rPr lang="en-US" sz="4800" b="1" u="sng" dirty="0" smtClean="0">
                <a:solidFill>
                  <a:srgbClr val="FF0000"/>
                </a:solidFill>
              </a:rPr>
              <a:t>STRESS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9743" y="5486400"/>
            <a:ext cx="119471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1 Peter 5:7 </a:t>
            </a:r>
            <a:r>
              <a:rPr lang="en-US" sz="3600" b="1" dirty="0"/>
              <a:t>– Give </a:t>
            </a:r>
            <a:r>
              <a:rPr lang="en-US" sz="3600" b="1" u="sng" dirty="0"/>
              <a:t>all</a:t>
            </a:r>
            <a:r>
              <a:rPr lang="en-US" sz="3600" b="1" dirty="0"/>
              <a:t> your worries and cares to God, for he cares about you</a:t>
            </a:r>
            <a:r>
              <a:rPr lang="en-US" sz="3600" b="1" dirty="0" smtClean="0"/>
              <a:t>.</a:t>
            </a:r>
            <a:endParaRPr lang="en-US" sz="36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979" y="914400"/>
            <a:ext cx="61722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71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9743" y="109491"/>
            <a:ext cx="119525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2</a:t>
            </a:r>
            <a:r>
              <a:rPr lang="en-US" sz="4800" b="1" dirty="0" smtClean="0"/>
              <a:t>. </a:t>
            </a:r>
            <a:r>
              <a:rPr lang="en-US" sz="4800" b="1" dirty="0"/>
              <a:t>SIN &amp; </a:t>
            </a:r>
            <a:r>
              <a:rPr lang="en-US" sz="4800" b="1" u="sng" dirty="0">
                <a:solidFill>
                  <a:srgbClr val="FF0000"/>
                </a:solidFill>
              </a:rPr>
              <a:t>SELFISHNESS</a:t>
            </a:r>
            <a:r>
              <a:rPr lang="en-US" sz="4800" dirty="0" smtClean="0">
                <a:effectLst/>
              </a:rPr>
              <a:t> 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9743" y="5486400"/>
            <a:ext cx="119471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Song of Solomon 2:15 </a:t>
            </a:r>
            <a:r>
              <a:rPr lang="en-US" sz="3600" b="1" dirty="0"/>
              <a:t>- Catch all the foxes, those little foxes, before they ruin the vineyard of love…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574" y="940488"/>
            <a:ext cx="9456295" cy="454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161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9743" y="109491"/>
            <a:ext cx="119525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3</a:t>
            </a:r>
            <a:r>
              <a:rPr lang="en-US" sz="4800" b="1" dirty="0"/>
              <a:t>. </a:t>
            </a:r>
            <a:r>
              <a:rPr lang="en-US" sz="4800" b="1" u="sng" dirty="0">
                <a:solidFill>
                  <a:srgbClr val="FF0000"/>
                </a:solidFill>
              </a:rPr>
              <a:t>SATANIC</a:t>
            </a:r>
            <a:r>
              <a:rPr lang="en-US" sz="4800" b="1" dirty="0"/>
              <a:t> ASSAULT</a:t>
            </a:r>
            <a:endParaRPr lang="en-US" sz="4800" dirty="0"/>
          </a:p>
          <a:p>
            <a:pPr algn="ctr"/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9743" y="5366479"/>
            <a:ext cx="119471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John 10:10 </a:t>
            </a:r>
            <a:r>
              <a:rPr lang="en-US" sz="3600" b="1" dirty="0"/>
              <a:t>- The thief’s purpose is to steal and kill and destroy. My purpose is to give them a rich and satisfying life.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9311"/>
            <a:ext cx="12192000" cy="4457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219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9743" y="109491"/>
            <a:ext cx="119525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4. UNREALISTIC </a:t>
            </a:r>
            <a:r>
              <a:rPr lang="en-US" sz="4800" b="1" u="sng" dirty="0" smtClean="0">
                <a:solidFill>
                  <a:srgbClr val="FF0000"/>
                </a:solidFill>
              </a:rPr>
              <a:t>EXPECTATIONS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9743" y="5366479"/>
            <a:ext cx="119471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Luke 17:1 </a:t>
            </a:r>
            <a:r>
              <a:rPr lang="en-US" sz="3600" b="1" dirty="0"/>
              <a:t>- Then He said to the disciples, “It is impossible that no offenses should come…”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071" y="940488"/>
            <a:ext cx="9390504" cy="4425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58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9743" y="109491"/>
            <a:ext cx="119525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5. BUSINESS &amp; TIME </a:t>
            </a:r>
            <a:r>
              <a:rPr lang="en-US" sz="4800" b="1" u="sng" dirty="0">
                <a:solidFill>
                  <a:srgbClr val="FF0000"/>
                </a:solidFill>
              </a:rPr>
              <a:t>PRESSURES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9743" y="5511800"/>
            <a:ext cx="119471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Matthew 6:21 </a:t>
            </a:r>
            <a:r>
              <a:rPr lang="en-US" sz="3600" b="1" dirty="0"/>
              <a:t>– </a:t>
            </a:r>
            <a:r>
              <a:rPr lang="en-US" sz="3600" b="1" baseline="30000" dirty="0"/>
              <a:t> </a:t>
            </a:r>
            <a:r>
              <a:rPr lang="en-US" sz="3600" b="1" dirty="0"/>
              <a:t>For where your treasure is, there your heart will be also.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810" y="940488"/>
            <a:ext cx="8529403" cy="4571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23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0"/>
            <a:ext cx="12191999" cy="140157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0" y="316068"/>
            <a:ext cx="12191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II. Three R’s = A Prescription for Relational Health</a:t>
            </a:r>
            <a:endParaRPr lang="en-US" sz="4400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401577"/>
            <a:ext cx="12191999" cy="5470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649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9743" y="109491"/>
            <a:ext cx="11952514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</a:rPr>
              <a:t>R</a:t>
            </a:r>
            <a:r>
              <a:rPr lang="en-US" sz="4800" b="1" dirty="0" smtClean="0"/>
              <a:t>EFRAME = A</a:t>
            </a:r>
            <a:r>
              <a:rPr lang="en-US" sz="4800" b="1" dirty="0"/>
              <a:t>. CHOOSE </a:t>
            </a:r>
            <a:r>
              <a:rPr lang="en-US" sz="4800" b="1" u="sng" dirty="0">
                <a:solidFill>
                  <a:srgbClr val="FF0000"/>
                </a:solidFill>
              </a:rPr>
              <a:t>LOVE</a:t>
            </a:r>
            <a:endParaRPr lang="en-US" sz="4800" dirty="0">
              <a:solidFill>
                <a:srgbClr val="FF0000"/>
              </a:solidFill>
            </a:endParaRPr>
          </a:p>
          <a:p>
            <a:pPr marL="914400" indent="-914400" algn="ctr">
              <a:buAutoNum type="arabicPeriod"/>
            </a:pPr>
            <a:endParaRPr lang="en-US" sz="4800" dirty="0"/>
          </a:p>
        </p:txBody>
      </p:sp>
      <p:sp>
        <p:nvSpPr>
          <p:cNvPr id="3" name="TextBox 2"/>
          <p:cNvSpPr txBox="1"/>
          <p:nvPr/>
        </p:nvSpPr>
        <p:spPr>
          <a:xfrm>
            <a:off x="119743" y="5511800"/>
            <a:ext cx="119471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John 15:13 </a:t>
            </a:r>
            <a:r>
              <a:rPr lang="en-US" sz="3600" b="1" dirty="0"/>
              <a:t>– Greater love has no one than this, than to lay down one’s life for his friends.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9350"/>
            <a:ext cx="12192000" cy="4522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136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9743" y="109491"/>
            <a:ext cx="119525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</a:rPr>
              <a:t>R</a:t>
            </a:r>
            <a:r>
              <a:rPr lang="en-US" sz="4800" b="1" dirty="0" smtClean="0"/>
              <a:t>EFRAME = </a:t>
            </a:r>
            <a:r>
              <a:rPr lang="en-US" sz="4800" b="1" dirty="0"/>
              <a:t>B. CHOOSE </a:t>
            </a:r>
            <a:r>
              <a:rPr lang="en-US" sz="4800" b="1" u="sng" dirty="0" smtClean="0">
                <a:solidFill>
                  <a:srgbClr val="FF0000"/>
                </a:solidFill>
              </a:rPr>
              <a:t>HELP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9743" y="5897648"/>
            <a:ext cx="119471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James 4:6 </a:t>
            </a:r>
            <a:r>
              <a:rPr lang="en-US" sz="3200" b="1" dirty="0"/>
              <a:t>– God resists the proud, but gives grace to the humble.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274" y="1032821"/>
            <a:ext cx="8994098" cy="4839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41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9742" y="59480"/>
            <a:ext cx="11952514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</a:rPr>
              <a:t>R</a:t>
            </a:r>
            <a:r>
              <a:rPr lang="en-US" sz="4800" b="1" dirty="0" smtClean="0"/>
              <a:t>ESPOND  </a:t>
            </a:r>
          </a:p>
          <a:p>
            <a:pPr algn="ctr"/>
            <a:r>
              <a:rPr lang="en-US" sz="4000" b="1" dirty="0"/>
              <a:t>A. </a:t>
            </a:r>
            <a:r>
              <a:rPr lang="en-US" sz="4000" b="1" u="sng" dirty="0">
                <a:solidFill>
                  <a:srgbClr val="FF0000"/>
                </a:solidFill>
              </a:rPr>
              <a:t>CONNECTION</a:t>
            </a:r>
            <a:r>
              <a:rPr lang="en-US" sz="4000" dirty="0"/>
              <a:t> = </a:t>
            </a:r>
            <a:r>
              <a:rPr lang="en-US" sz="4000" b="1" dirty="0"/>
              <a:t>Shared experiences </a:t>
            </a:r>
            <a:r>
              <a:rPr lang="en-US" sz="4000" b="1"/>
              <a:t>build </a:t>
            </a:r>
            <a:r>
              <a:rPr lang="en-US" sz="4000" b="1" smtClean="0"/>
              <a:t>intimacy.</a:t>
            </a:r>
            <a:r>
              <a:rPr lang="en-US" sz="4000" smtClean="0">
                <a:effectLst/>
              </a:rPr>
              <a:t> </a:t>
            </a:r>
            <a:endParaRPr lang="en-US" sz="4000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484" y="1598362"/>
            <a:ext cx="9369031" cy="5259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883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9743" y="109491"/>
            <a:ext cx="11952514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</a:rPr>
              <a:t>R</a:t>
            </a:r>
            <a:r>
              <a:rPr lang="en-US" sz="4800" b="1" dirty="0" smtClean="0"/>
              <a:t>ESPOND  </a:t>
            </a:r>
          </a:p>
          <a:p>
            <a:pPr algn="ctr"/>
            <a:r>
              <a:rPr lang="en-US" sz="4000" b="1" dirty="0"/>
              <a:t>B. </a:t>
            </a:r>
            <a:r>
              <a:rPr lang="en-US" sz="4000" b="1" u="sng" dirty="0">
                <a:solidFill>
                  <a:srgbClr val="FF0000"/>
                </a:solidFill>
              </a:rPr>
              <a:t>CHRONOLOGY</a:t>
            </a:r>
            <a:r>
              <a:rPr lang="en-US" sz="4000" dirty="0"/>
              <a:t> = </a:t>
            </a:r>
            <a:r>
              <a:rPr lang="en-US" sz="4000" b="1" dirty="0" smtClean="0"/>
              <a:t>You </a:t>
            </a:r>
            <a:r>
              <a:rPr lang="en-US" sz="4000" b="1" dirty="0"/>
              <a:t>don’t get quality time without putting in quantity </a:t>
            </a:r>
            <a:r>
              <a:rPr lang="en-US" sz="4000" b="1" dirty="0" smtClean="0"/>
              <a:t>time.</a:t>
            </a:r>
            <a:r>
              <a:rPr lang="en-US" sz="4000" dirty="0" smtClean="0">
                <a:effectLst/>
              </a:rPr>
              <a:t> </a:t>
            </a:r>
            <a:endParaRPr lang="en-US" sz="4000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2649" y="2263927"/>
            <a:ext cx="5621312" cy="4606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050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9743" y="109491"/>
            <a:ext cx="11952514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</a:rPr>
              <a:t>R</a:t>
            </a:r>
            <a:r>
              <a:rPr lang="en-US" sz="4800" b="1" dirty="0" smtClean="0"/>
              <a:t>ESPOND  </a:t>
            </a:r>
          </a:p>
          <a:p>
            <a:pPr algn="ctr"/>
            <a:r>
              <a:rPr lang="en-US" sz="4000" b="1" dirty="0"/>
              <a:t>C. </a:t>
            </a:r>
            <a:r>
              <a:rPr lang="en-US" sz="4000" b="1" u="sng" dirty="0">
                <a:solidFill>
                  <a:srgbClr val="FF0000"/>
                </a:solidFill>
              </a:rPr>
              <a:t>CREW</a:t>
            </a:r>
            <a:r>
              <a:rPr lang="en-US" sz="4000" dirty="0"/>
              <a:t> = </a:t>
            </a:r>
            <a:r>
              <a:rPr lang="en-US" sz="4000" b="1" dirty="0"/>
              <a:t>A healthy relationship is about us</a:t>
            </a:r>
            <a:r>
              <a:rPr lang="en-US" sz="4000" dirty="0"/>
              <a:t>. </a:t>
            </a:r>
            <a:endParaRPr lang="en-US" sz="4000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689" y="1556041"/>
            <a:ext cx="5908622" cy="523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232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9743" y="109491"/>
            <a:ext cx="11952514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</a:rPr>
              <a:t>R</a:t>
            </a:r>
            <a:r>
              <a:rPr lang="en-US" sz="4800" b="1" dirty="0" smtClean="0"/>
              <a:t>EMEMBER </a:t>
            </a:r>
          </a:p>
          <a:p>
            <a:pPr algn="ctr"/>
            <a:r>
              <a:rPr lang="en-US" sz="4000" b="1" dirty="0" smtClean="0"/>
              <a:t>A</a:t>
            </a:r>
            <a:r>
              <a:rPr lang="en-US" sz="4000" b="1" dirty="0"/>
              <a:t>. God’s </a:t>
            </a:r>
            <a:r>
              <a:rPr lang="en-US" sz="4000" b="1" u="sng" dirty="0" smtClean="0">
                <a:solidFill>
                  <a:srgbClr val="FF0000"/>
                </a:solidFill>
              </a:rPr>
              <a:t>PURPOSE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9743" y="5456508"/>
            <a:ext cx="119525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Genesis 2:18 </a:t>
            </a:r>
            <a:r>
              <a:rPr lang="en-US" sz="3600" b="1" dirty="0"/>
              <a:t>– And the Lord God said, “</a:t>
            </a:r>
            <a:r>
              <a:rPr lang="en-US" sz="3600" b="1" i="1" dirty="0"/>
              <a:t>It is</a:t>
            </a:r>
            <a:r>
              <a:rPr lang="en-US" sz="3600" b="1" dirty="0"/>
              <a:t> not good that man should be alone</a:t>
            </a:r>
            <a:r>
              <a:rPr lang="en-US" sz="3600" b="1" dirty="0" smtClean="0"/>
              <a:t>…”</a:t>
            </a:r>
            <a:endParaRPr lang="en-US" sz="36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901" y="1648373"/>
            <a:ext cx="8844197" cy="3703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1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9743" y="109491"/>
            <a:ext cx="11952514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</a:rPr>
              <a:t>R</a:t>
            </a:r>
            <a:r>
              <a:rPr lang="en-US" sz="4800" b="1" dirty="0" smtClean="0"/>
              <a:t>EMEMBER </a:t>
            </a:r>
          </a:p>
          <a:p>
            <a:pPr algn="ctr"/>
            <a:r>
              <a:rPr lang="en-US" sz="4000" b="1" dirty="0"/>
              <a:t>B. God’s </a:t>
            </a:r>
            <a:r>
              <a:rPr lang="en-US" sz="4000" b="1" u="sng" dirty="0">
                <a:solidFill>
                  <a:srgbClr val="FF0000"/>
                </a:solidFill>
              </a:rPr>
              <a:t>POWER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9743" y="5848565"/>
            <a:ext cx="119525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John 11:43 </a:t>
            </a:r>
            <a:r>
              <a:rPr lang="en-US" sz="3600" b="1" dirty="0"/>
              <a:t>– Then Jesus shouted, “Lazarus, come out!”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742" y="1648373"/>
            <a:ext cx="8379502" cy="4200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82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226</Words>
  <Application>Microsoft Macintosh PowerPoint</Application>
  <PresentationFormat>Widescreen</PresentationFormat>
  <Paragraphs>30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Abadi MT Condensed Extra Bold</vt:lpstr>
      <vt:lpstr>Calibri</vt:lpstr>
      <vt:lpstr>Calibri Light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Regan Sunderland</dc:creator>
  <cp:lastModifiedBy>Regan Sunderland</cp:lastModifiedBy>
  <cp:revision>17</cp:revision>
  <dcterms:created xsi:type="dcterms:W3CDTF">2017-09-07T19:52:02Z</dcterms:created>
  <dcterms:modified xsi:type="dcterms:W3CDTF">2017-09-07T21:14:52Z</dcterms:modified>
</cp:coreProperties>
</file>