
<file path=[Content_Types].xml><?xml version="1.0" encoding="utf-8"?>
<Types xmlns="http://schemas.openxmlformats.org/package/2006/content-types">
  <Default Extension="mpg" ContentType="vide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9B9D-E505-4047-A1DB-859750A4868F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9871-5FA3-4AB4-AD01-780931A7C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2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9B9D-E505-4047-A1DB-859750A4868F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9871-5FA3-4AB4-AD01-780931A7C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9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9B9D-E505-4047-A1DB-859750A4868F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9871-5FA3-4AB4-AD01-780931A7C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42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9B9D-E505-4047-A1DB-859750A4868F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9871-5FA3-4AB4-AD01-780931A7C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78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9B9D-E505-4047-A1DB-859750A4868F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9871-5FA3-4AB4-AD01-780931A7C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2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9B9D-E505-4047-A1DB-859750A4868F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9871-5FA3-4AB4-AD01-780931A7C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8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9B9D-E505-4047-A1DB-859750A4868F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9871-5FA3-4AB4-AD01-780931A7C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5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9B9D-E505-4047-A1DB-859750A4868F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9871-5FA3-4AB4-AD01-780931A7C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62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9B9D-E505-4047-A1DB-859750A4868F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9871-5FA3-4AB4-AD01-780931A7C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9B9D-E505-4047-A1DB-859750A4868F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9871-5FA3-4AB4-AD01-780931A7C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98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9B9D-E505-4047-A1DB-859750A4868F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9871-5FA3-4AB4-AD01-780931A7C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41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59B9D-E505-4047-A1DB-859750A4868F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89871-5FA3-4AB4-AD01-780931A7C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6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lueRock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2768">
            <a:off x="685800" y="1822607"/>
            <a:ext cx="7772400" cy="306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76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ueRock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Prautes</a:t>
            </a:r>
            <a:endParaRPr lang="en-US" sz="4000" b="1" dirty="0" smtClean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Gentleness,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Mildness,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Meekness</a:t>
            </a:r>
            <a:endParaRPr lang="en-US" sz="4000" b="1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558" y="152400"/>
            <a:ext cx="49024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u="sng" cap="none" spc="0" dirty="0" smtClean="0">
                <a:ln w="11430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Gentleness</a:t>
            </a:r>
            <a:endParaRPr lang="en-US" sz="8000" b="1" u="sng" cap="none" spc="0" dirty="0">
              <a:ln w="11430"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522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ueRock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Egkrateia</a:t>
            </a:r>
            <a:endParaRPr lang="en-US" sz="4000" b="1" dirty="0" smtClean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Self control</a:t>
            </a:r>
          </a:p>
          <a:p>
            <a:pPr marL="0" indent="0" algn="ctr">
              <a:buNone/>
            </a:pPr>
            <a:endParaRPr lang="en-US" sz="4000" b="1" dirty="0" smtClean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The virtue of mastering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Desires and passions.</a:t>
            </a:r>
            <a:endParaRPr lang="en-US" sz="4000" b="1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96" y="152400"/>
            <a:ext cx="52249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u="sng" cap="none" spc="0" dirty="0" smtClean="0">
                <a:ln w="11430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Self-Control</a:t>
            </a:r>
            <a:endParaRPr lang="en-US" sz="8000" b="1" u="sng" cap="none" spc="0" dirty="0">
              <a:ln w="11430"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953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lueRock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u="sng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Galatians 5:22-23</a:t>
            </a:r>
            <a:endParaRPr lang="en-US" sz="7200" b="1" u="sng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“But the fruit of the Spirit is love, joy, peace, longsuffering, kindness, goodness, faithfulness, gentleness, self-control. Against such there is no law.”</a:t>
            </a:r>
            <a:endParaRPr lang="en-US" sz="5400" b="1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6288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lueRock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Galatians 5:22-23</a:t>
            </a:r>
            <a:endParaRPr lang="en-US" b="1" u="sng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“But the fruit of the Spirit is love, joy, peace, longsuffering, kindness, goodness, faithfulness, gentleness, self-control”</a:t>
            </a:r>
            <a:endParaRPr lang="en-US" sz="6000" b="1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074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lueRock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0297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Agape</a:t>
            </a:r>
          </a:p>
          <a:p>
            <a:pPr marL="0" indent="0" algn="ctr">
              <a:buNone/>
            </a:pPr>
            <a:endParaRPr lang="en-US" sz="4000" b="1" dirty="0"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Brotherly love, affection</a:t>
            </a:r>
            <a:endParaRPr lang="en-US" sz="4000" b="1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3828" y="152400"/>
            <a:ext cx="21598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u="sng" cap="none" spc="0" dirty="0" smtClean="0">
                <a:ln w="11430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Love</a:t>
            </a:r>
            <a:endParaRPr lang="en-US" sz="8000" b="1" u="sng" cap="none" spc="0" dirty="0">
              <a:ln w="11430"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3548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ueRock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Chara</a:t>
            </a:r>
            <a:endParaRPr lang="en-US" sz="4000" b="1" dirty="0" smtClean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endParaRPr lang="en-US" sz="4000" b="1" dirty="0"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Joy, gladness,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The joy received from you</a:t>
            </a:r>
            <a:endParaRPr lang="en-US" sz="4000" b="1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5961" y="152400"/>
            <a:ext cx="15556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u="sng" dirty="0" smtClean="0">
                <a:ln w="11430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Joy</a:t>
            </a:r>
            <a:endParaRPr lang="en-US" sz="8000" b="1" u="sng" cap="none" spc="0" dirty="0">
              <a:ln w="11430"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165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ueRock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Eirene</a:t>
            </a:r>
            <a:endParaRPr lang="en-US" sz="4000" b="1" dirty="0" smtClean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Exempt from rage,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peace between individuals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Security, safety</a:t>
            </a:r>
            <a:endParaRPr lang="en-US" sz="4000" b="1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52155" y="152400"/>
            <a:ext cx="26832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u="sng" cap="none" spc="0" dirty="0" smtClean="0">
                <a:ln w="11430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Peace</a:t>
            </a:r>
            <a:endParaRPr lang="en-US" sz="8000" b="1" u="sng" cap="none" spc="0" dirty="0">
              <a:ln w="11430"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073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ueRock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Makrothumia</a:t>
            </a:r>
            <a:endParaRPr lang="en-US" sz="4000" b="1" dirty="0" smtClean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Endurance,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Steadfast,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P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erseverance</a:t>
            </a:r>
            <a:endParaRPr lang="en-US" sz="4000" b="1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0615" y="152400"/>
            <a:ext cx="59663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u="sng" dirty="0" smtClean="0">
                <a:ln w="11430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Longsuffering</a:t>
            </a:r>
            <a:endParaRPr lang="en-US" sz="8000" b="1" u="sng" cap="none" spc="0" dirty="0">
              <a:ln w="11430"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330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Chrestotes</a:t>
            </a:r>
            <a:endParaRPr lang="en-US" sz="4000" b="1" dirty="0" smtClean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Moral goodness,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Integrity,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kindness</a:t>
            </a:r>
            <a:endParaRPr lang="en-US" sz="4000" b="1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3483" y="152400"/>
            <a:ext cx="39805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u="sng" dirty="0" smtClean="0">
                <a:ln w="11430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Kindness</a:t>
            </a:r>
            <a:endParaRPr lang="en-US" sz="8000" b="1" u="sng" cap="none" spc="0" dirty="0">
              <a:ln w="11430"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3930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Agathosune</a:t>
            </a:r>
            <a:endParaRPr lang="en-US" sz="4000" b="1" dirty="0" smtClean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Uprightness of heart and life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Goodness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K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indness</a:t>
            </a:r>
            <a:endParaRPr lang="en-US" sz="4000" b="1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6314" y="152400"/>
            <a:ext cx="43749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u="sng" dirty="0" smtClean="0">
                <a:ln w="11430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Goodness</a:t>
            </a:r>
            <a:endParaRPr lang="en-US" sz="8000" b="1" u="sng" cap="none" spc="0" dirty="0">
              <a:ln w="11430"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2708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ueRock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Pistis</a:t>
            </a:r>
            <a:endParaRPr lang="en-US" sz="4000" b="1" dirty="0" smtClean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The character of one who can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Be relied on</a:t>
            </a:r>
            <a:endParaRPr lang="en-US" sz="4000" b="1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5421" y="152400"/>
            <a:ext cx="52967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u="sng" cap="none" spc="0" dirty="0" smtClean="0">
                <a:ln w="11430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Faithfulness</a:t>
            </a:r>
            <a:endParaRPr lang="en-US" sz="8000" b="1" u="sng" cap="none" spc="0" dirty="0">
              <a:ln w="11430"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8760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5291</TotalTime>
  <Words>146</Words>
  <Application>Microsoft Office PowerPoint</Application>
  <PresentationFormat>On-screen Show (4:3)</PresentationFormat>
  <Paragraphs>55</Paragraphs>
  <Slides>12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Galatians 5:22-23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Galatians 5:22-23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</dc:title>
  <dc:creator>Rev</dc:creator>
  <cp:lastModifiedBy>Rev</cp:lastModifiedBy>
  <cp:revision>7</cp:revision>
  <dcterms:created xsi:type="dcterms:W3CDTF">2011-08-04T01:25:59Z</dcterms:created>
  <dcterms:modified xsi:type="dcterms:W3CDTF">2011-08-07T17:37:12Z</dcterms:modified>
</cp:coreProperties>
</file>