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62" r:id="rId5"/>
    <p:sldId id="263" r:id="rId6"/>
    <p:sldId id="264" r:id="rId7"/>
    <p:sldId id="265" r:id="rId8"/>
    <p:sldId id="258" r:id="rId9"/>
    <p:sldId id="266" r:id="rId10"/>
    <p:sldId id="267" r:id="rId11"/>
    <p:sldId id="259" r:id="rId12"/>
    <p:sldId id="260" r:id="rId13"/>
    <p:sldId id="261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0380-0621-4B36-BC83-3DCD0BBB37C7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CB26-5D7A-4903-B405-5187D13D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642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0380-0621-4B36-BC83-3DCD0BBB37C7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CB26-5D7A-4903-B405-5187D13D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768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0380-0621-4B36-BC83-3DCD0BBB37C7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CB26-5D7A-4903-B405-5187D13D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57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0380-0621-4B36-BC83-3DCD0BBB37C7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CB26-5D7A-4903-B405-5187D13D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084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0380-0621-4B36-BC83-3DCD0BBB37C7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CB26-5D7A-4903-B405-5187D13D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043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0380-0621-4B36-BC83-3DCD0BBB37C7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CB26-5D7A-4903-B405-5187D13D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989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0380-0621-4B36-BC83-3DCD0BBB37C7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CB26-5D7A-4903-B405-5187D13D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64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0380-0621-4B36-BC83-3DCD0BBB37C7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CB26-5D7A-4903-B405-5187D13D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012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0380-0621-4B36-BC83-3DCD0BBB37C7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CB26-5D7A-4903-B405-5187D13D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58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0380-0621-4B36-BC83-3DCD0BBB37C7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CB26-5D7A-4903-B405-5187D13D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44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0380-0621-4B36-BC83-3DCD0BBB37C7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CB26-5D7A-4903-B405-5187D13D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2779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20380-0621-4B36-BC83-3DCD0BBB37C7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BCB26-5D7A-4903-B405-5187D13D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703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2453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7306"/>
            <a:ext cx="9144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u="sng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“What a person desires is</a:t>
            </a:r>
          </a:p>
          <a:p>
            <a:pPr algn="ctr"/>
            <a:r>
              <a:rPr lang="en-US" sz="4400" b="1" u="sng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Unfailing love”</a:t>
            </a:r>
            <a:endParaRPr lang="en-US" sz="4400" b="1" u="sng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0693" y="1905000"/>
            <a:ext cx="8522654" cy="387798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When we don’t get it:</a:t>
            </a:r>
          </a:p>
          <a:p>
            <a:pPr algn="ctr"/>
            <a:r>
              <a:rPr lang="en-US" sz="66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Job 18:4</a:t>
            </a:r>
          </a:p>
          <a:p>
            <a:pPr algn="ctr"/>
            <a:r>
              <a:rPr lang="en-US" sz="6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“You who tear yourself</a:t>
            </a:r>
          </a:p>
          <a:p>
            <a:pPr algn="ctr"/>
            <a:r>
              <a:rPr lang="en-US" sz="6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to pieces in your anger”</a:t>
            </a:r>
            <a:endParaRPr lang="en-US" sz="6600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484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89560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u="sng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Grudges and Bitterness</a:t>
            </a:r>
          </a:p>
          <a:p>
            <a:pPr algn="ctr"/>
            <a:r>
              <a:rPr lang="en-US" sz="5400" b="1" u="sng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Bury who God Created us to be</a:t>
            </a:r>
            <a:endParaRPr lang="en-US" sz="5400" b="1" u="sng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3855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7306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u="sng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Bitterness destroys</a:t>
            </a:r>
            <a:endParaRPr lang="en-US" sz="5400" b="1" u="sng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u="sng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Gods creative intent for You</a:t>
            </a:r>
            <a:endParaRPr lang="en-US" sz="5400" b="1" u="sng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044005"/>
            <a:ext cx="9144000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685800" indent="-685800">
              <a:buFont typeface="Wingdings" pitchFamily="2" charset="2"/>
              <a:buChar char="Ø"/>
            </a:pPr>
            <a:r>
              <a:rPr lang="en-US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Makes us Blind - </a:t>
            </a:r>
            <a:r>
              <a:rPr lang="en-US" sz="36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 John 2:9-11</a:t>
            </a:r>
          </a:p>
          <a:p>
            <a:pPr marL="685800" indent="-685800">
              <a:buFont typeface="Wingdings" pitchFamily="2" charset="2"/>
              <a:buChar char="Ø"/>
            </a:pPr>
            <a:r>
              <a:rPr lang="en-US" sz="4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Ruins our prayer lives - </a:t>
            </a:r>
            <a:r>
              <a:rPr lang="en-US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Mark 11:15</a:t>
            </a:r>
          </a:p>
          <a:p>
            <a:pPr marL="685800" indent="-685800" algn="r">
              <a:buFont typeface="Wingdings" pitchFamily="2" charset="2"/>
              <a:buChar char="Ø"/>
            </a:pPr>
            <a:r>
              <a:rPr lang="en-US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Undermines our good relationship -</a:t>
            </a:r>
            <a:r>
              <a:rPr lang="en-US" sz="36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Hebrews 12:15</a:t>
            </a:r>
          </a:p>
          <a:p>
            <a:pPr marL="685800" indent="-685800">
              <a:buFont typeface="Wingdings" pitchFamily="2" charset="2"/>
              <a:buChar char="Ø"/>
            </a:pPr>
            <a:r>
              <a:rPr lang="en-US" sz="4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Imprisons us - </a:t>
            </a:r>
            <a:r>
              <a:rPr lang="en-US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Matthew 18:21-35</a:t>
            </a:r>
          </a:p>
          <a:p>
            <a:pPr marL="685800" indent="-685800" algn="r">
              <a:buFont typeface="Wingdings" pitchFamily="2" charset="2"/>
              <a:buChar char="Ø"/>
            </a:pPr>
            <a:r>
              <a:rPr lang="en-US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Lessons ability to enjoy worship of </a:t>
            </a:r>
            <a:r>
              <a:rPr lang="en-US" sz="36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– Matt 5:23-24</a:t>
            </a:r>
            <a:endParaRPr lang="en-US" sz="36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58651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67335"/>
            <a:ext cx="9143999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There is NO benefit to having</a:t>
            </a:r>
          </a:p>
          <a:p>
            <a:pPr algn="ctr"/>
            <a:r>
              <a:rPr lang="en-US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Bitterness in your life</a:t>
            </a:r>
          </a:p>
          <a:p>
            <a:pPr algn="ctr"/>
            <a:endParaRPr lang="en-US" sz="5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But there is tremendous cost!</a:t>
            </a:r>
            <a:endParaRPr lang="en-US" sz="5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689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7306"/>
            <a:ext cx="9144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Bitterness destroys our</a:t>
            </a:r>
          </a:p>
          <a:p>
            <a:pPr algn="ctr"/>
            <a:r>
              <a:rPr lang="en-US" sz="4000" b="1" u="sng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Physical health</a:t>
            </a:r>
            <a:endParaRPr lang="en-US" sz="4000" b="1" u="sng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2216" y="1219200"/>
            <a:ext cx="8299580" cy="584775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Job 21:23-25</a:t>
            </a:r>
          </a:p>
          <a:p>
            <a:pPr algn="ctr"/>
            <a:r>
              <a:rPr lang="en-US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“One man dies in full vigor</a:t>
            </a:r>
          </a:p>
          <a:p>
            <a:pPr algn="ctr"/>
            <a:r>
              <a:rPr lang="en-US" sz="4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Completely secure and at ease,</a:t>
            </a:r>
          </a:p>
          <a:p>
            <a:pPr algn="ctr"/>
            <a:r>
              <a:rPr lang="en-US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His body well nourished,</a:t>
            </a:r>
          </a:p>
          <a:p>
            <a:pPr algn="ctr"/>
            <a:r>
              <a:rPr lang="en-US" sz="4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His bones rich with marrow,</a:t>
            </a:r>
          </a:p>
          <a:p>
            <a:pPr algn="ctr"/>
            <a:endParaRPr lang="en-US" sz="4000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Another man dies in bitterness of soul</a:t>
            </a:r>
          </a:p>
          <a:p>
            <a:pPr algn="ctr"/>
            <a:r>
              <a:rPr lang="en-US" sz="4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Never having enjoyed anything good”</a:t>
            </a:r>
          </a:p>
          <a:p>
            <a:pPr algn="ctr"/>
            <a:endParaRPr lang="en-US" sz="5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977291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9305" y="2967335"/>
            <a:ext cx="8505405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Don’t let these things</a:t>
            </a:r>
          </a:p>
          <a:p>
            <a:pPr algn="ctr"/>
            <a:r>
              <a:rPr lang="en-US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Define who you are anymore</a:t>
            </a:r>
          </a:p>
          <a:p>
            <a:pPr algn="ctr"/>
            <a:endParaRPr lang="en-US" sz="5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Choose to forgive</a:t>
            </a:r>
            <a:endParaRPr lang="en-US" sz="5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01158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7306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“Unfailing Love”</a:t>
            </a:r>
            <a:endParaRPr lang="en-US" sz="5400" b="1" dirty="0">
              <a:ln w="11430"/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99264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7306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“Unfailing Love”</a:t>
            </a:r>
            <a:endParaRPr lang="en-US" sz="5400" b="1" dirty="0">
              <a:ln w="11430"/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66800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Psalm 32:10</a:t>
            </a:r>
          </a:p>
          <a:p>
            <a:pPr algn="ctr"/>
            <a:r>
              <a:rPr lang="en-US" sz="5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“</a:t>
            </a:r>
            <a:r>
              <a:rPr lang="en-US" sz="5400" b="1" cap="none" spc="0" dirty="0" smtClean="0">
                <a:ln w="1143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Unfailing love </a:t>
            </a:r>
            <a:r>
              <a:rPr lang="en-US" sz="5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surrounds those who trust in the Lord”</a:t>
            </a:r>
            <a:endParaRPr lang="en-US" sz="5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82747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7306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“Unfailing Love”</a:t>
            </a:r>
            <a:endParaRPr lang="en-US" sz="5400" b="1" dirty="0">
              <a:ln w="11430"/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66800"/>
            <a:ext cx="91440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Psalm 33:5</a:t>
            </a:r>
          </a:p>
          <a:p>
            <a:pPr algn="ctr"/>
            <a:r>
              <a:rPr lang="en-US" sz="5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“The Lord loves righteousness and justice; the earth is full of His </a:t>
            </a:r>
            <a:r>
              <a:rPr lang="en-US" sz="5400" b="1" cap="none" spc="0" dirty="0" smtClean="0">
                <a:ln w="1143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unfailing love</a:t>
            </a:r>
            <a:r>
              <a:rPr lang="en-US" sz="5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.”</a:t>
            </a:r>
            <a:endParaRPr lang="en-US" sz="5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65638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7306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“Unfailing Love”</a:t>
            </a:r>
            <a:endParaRPr lang="en-US" sz="5400" b="1" dirty="0">
              <a:ln w="11430"/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66800"/>
            <a:ext cx="9144000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Psalm 130:7</a:t>
            </a:r>
          </a:p>
          <a:p>
            <a:pPr algn="ctr"/>
            <a:r>
              <a:rPr lang="en-US" sz="5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“Hope in the Lord; for with the Lord there is </a:t>
            </a:r>
            <a:r>
              <a:rPr lang="en-US" sz="5400" b="1" cap="none" spc="0" dirty="0" smtClean="0">
                <a:ln w="1143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unfailing love </a:t>
            </a:r>
            <a:r>
              <a:rPr lang="en-US" sz="5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and overflowing supply of salvation.”</a:t>
            </a:r>
            <a:endParaRPr lang="en-US" sz="5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87629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Alternate Process 5"/>
          <p:cNvSpPr/>
          <p:nvPr/>
        </p:nvSpPr>
        <p:spPr>
          <a:xfrm rot="1053232">
            <a:off x="156722" y="1954152"/>
            <a:ext cx="4235105" cy="682562"/>
          </a:xfrm>
          <a:prstGeom prst="flowChartAlternateProcess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 prstMaterial="dkEdge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69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7306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“Unfailing Love”</a:t>
            </a:r>
            <a:endParaRPr lang="en-US" sz="5400" b="1" dirty="0">
              <a:ln w="11430"/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66800"/>
            <a:ext cx="9144000" cy="535531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Psalm 17:7-8</a:t>
            </a:r>
          </a:p>
          <a:p>
            <a:pPr algn="ctr"/>
            <a:r>
              <a:rPr lang="en-US" sz="48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“Show me your </a:t>
            </a:r>
            <a:r>
              <a:rPr lang="en-US" sz="4800" b="1" cap="none" spc="0" dirty="0" smtClean="0">
                <a:ln w="1143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unfailing love </a:t>
            </a:r>
            <a:r>
              <a:rPr lang="en-US" sz="48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 wonderful ways. You save with Your strength those who seek refuge from their enemies. Guard me as the apple of your eye. Hide me in the shadow of your wings.”</a:t>
            </a:r>
            <a:endParaRPr lang="en-US" sz="48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14945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7306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“Unfailing Love”</a:t>
            </a:r>
            <a:endParaRPr lang="en-US" sz="5400" b="1" dirty="0">
              <a:ln w="11430"/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66800"/>
            <a:ext cx="91440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All </a:t>
            </a:r>
            <a:r>
              <a:rPr lang="en-US" sz="5400" b="1" dirty="0" smtClean="0">
                <a:ln w="1143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40 times</a:t>
            </a:r>
            <a:r>
              <a:rPr lang="en-US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the phrase is used</a:t>
            </a:r>
          </a:p>
          <a:p>
            <a:pPr algn="ctr"/>
            <a:endParaRPr lang="en-US" sz="5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He is the source of</a:t>
            </a:r>
          </a:p>
          <a:p>
            <a:pPr algn="ctr"/>
            <a:r>
              <a:rPr lang="en-US" sz="5400" b="1" dirty="0" smtClean="0">
                <a:ln w="1143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Unfailing Love</a:t>
            </a:r>
            <a:endParaRPr lang="en-US" sz="4800" b="1" cap="none" spc="0" dirty="0" smtClean="0">
              <a:ln w="11430"/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3071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7306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“Unfailing Love”</a:t>
            </a:r>
            <a:endParaRPr lang="en-US" sz="5400" b="1" dirty="0">
              <a:ln w="11430"/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66800"/>
            <a:ext cx="9144000" cy="387798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 John 3:1</a:t>
            </a:r>
          </a:p>
          <a:p>
            <a:pPr algn="ctr"/>
            <a:r>
              <a:rPr lang="en-US" sz="48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“see what </a:t>
            </a:r>
            <a:r>
              <a:rPr lang="en-US" sz="4800" b="1" cap="none" spc="0" dirty="0" smtClean="0">
                <a:ln w="1143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great love the Father has lavished on us</a:t>
            </a:r>
            <a:r>
              <a:rPr lang="en-US" sz="48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that we should be called children of God! And that is what we are!”</a:t>
            </a:r>
            <a:endParaRPr lang="en-US" sz="48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9110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7306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Discovering who God Created You to Be</a:t>
            </a:r>
            <a:endParaRPr lang="en-US" sz="5400" b="1" dirty="0">
              <a:ln w="11430"/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21771" y="2362200"/>
            <a:ext cx="91440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Define yourself as</a:t>
            </a:r>
          </a:p>
          <a:p>
            <a:pPr algn="ctr"/>
            <a:endParaRPr lang="en-US" sz="5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smtClean="0">
                <a:ln w="1143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Someone who is radically loved by God</a:t>
            </a:r>
          </a:p>
        </p:txBody>
      </p:sp>
    </p:spTree>
    <p:extLst>
      <p:ext uri="{BB962C8B-B14F-4D97-AF65-F5344CB8AC3E}">
        <p14:creationId xmlns:p14="http://schemas.microsoft.com/office/powerpoint/2010/main" val="102667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7306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u="sng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Have relationships buried You?</a:t>
            </a:r>
            <a:endParaRPr lang="en-US" sz="5400" b="1" u="sng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 rot="820546">
            <a:off x="2084662" y="2967335"/>
            <a:ext cx="497469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Your best friend</a:t>
            </a:r>
          </a:p>
          <a:p>
            <a:pPr algn="ctr"/>
            <a:r>
              <a:rPr lang="en-US" sz="5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not a Christian</a:t>
            </a:r>
            <a:endParaRPr lang="en-US" sz="5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46494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7306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u="sng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Have relationships buried You?</a:t>
            </a:r>
            <a:endParaRPr lang="en-US" sz="5400" b="1" u="sng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 rot="820546">
            <a:off x="-11819" y="2799691"/>
            <a:ext cx="9167638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Others have treated you poorly</a:t>
            </a:r>
          </a:p>
          <a:p>
            <a:pPr algn="ctr"/>
            <a:r>
              <a:rPr lang="en-US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And told you bad things about</a:t>
            </a:r>
          </a:p>
          <a:p>
            <a:pPr algn="ctr"/>
            <a:r>
              <a:rPr lang="en-US" sz="5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Who you are</a:t>
            </a:r>
            <a:endParaRPr lang="en-US" sz="5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122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7306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u="sng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Have relationships buried You?</a:t>
            </a:r>
            <a:endParaRPr lang="en-US" sz="5400" b="1" u="sng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 rot="820546">
            <a:off x="1481064" y="3630687"/>
            <a:ext cx="61818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Fear of Relationships</a:t>
            </a:r>
            <a:endParaRPr lang="en-US" sz="5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49742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7306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u="sng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Have relationships buried You?</a:t>
            </a:r>
            <a:endParaRPr lang="en-US" sz="5400" b="1" u="sng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 rot="820546">
            <a:off x="1594179" y="3215189"/>
            <a:ext cx="595566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Seeking the</a:t>
            </a:r>
          </a:p>
          <a:p>
            <a:pPr algn="ctr"/>
            <a:r>
              <a:rPr lang="en-US" sz="5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</a:t>
            </a:r>
            <a:r>
              <a:rPr lang="en-US" sz="5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erfect Relationship</a:t>
            </a:r>
            <a:endParaRPr lang="en-US" sz="5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10415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7306"/>
            <a:ext cx="9144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u="sng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Seeking the Perfect Relationship</a:t>
            </a:r>
            <a:endParaRPr lang="en-US" sz="4800" b="1" u="sng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65768" y="762000"/>
            <a:ext cx="9275553" cy="744819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Romance</a:t>
            </a:r>
          </a:p>
          <a:p>
            <a:pPr algn="ctr"/>
            <a:r>
              <a:rPr lang="en-US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(1828 Webster Dictionary)</a:t>
            </a:r>
          </a:p>
          <a:p>
            <a:pPr algn="ctr"/>
            <a:r>
              <a:rPr lang="en-US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Fictitious</a:t>
            </a:r>
          </a:p>
          <a:p>
            <a:pPr algn="ctr"/>
            <a:r>
              <a:rPr lang="en-US" sz="4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To forge and tell fictitious stories</a:t>
            </a:r>
          </a:p>
          <a:p>
            <a:pPr algn="ctr"/>
            <a:endParaRPr lang="en-US" sz="4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Romancer: One who invents fictitious stories</a:t>
            </a:r>
          </a:p>
          <a:p>
            <a:pPr algn="ctr"/>
            <a:r>
              <a:rPr lang="en-US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Romancing: Inventing and telling fictitious tales</a:t>
            </a:r>
          </a:p>
          <a:p>
            <a:pPr algn="ctr"/>
            <a:r>
              <a:rPr lang="en-US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Building castles in the air.</a:t>
            </a:r>
          </a:p>
          <a:p>
            <a:pPr algn="ctr"/>
            <a:r>
              <a:rPr lang="en-US" sz="4800" b="1" dirty="0" smtClean="0">
                <a:ln w="1143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Perfect relationship is fictitious</a:t>
            </a:r>
          </a:p>
          <a:p>
            <a:pPr algn="ctr"/>
            <a:endParaRPr lang="en-US" sz="5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en-US" sz="5400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7182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dir="u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7306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u="sng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What Relationships really want</a:t>
            </a:r>
            <a:endParaRPr lang="en-US" sz="5400" b="1" u="sng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015" y="1905000"/>
            <a:ext cx="9113970" cy="31393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Proverbs 19:22</a:t>
            </a:r>
          </a:p>
          <a:p>
            <a:pPr algn="ctr"/>
            <a:r>
              <a:rPr lang="en-US" sz="6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“What a person desires is</a:t>
            </a:r>
          </a:p>
          <a:p>
            <a:pPr algn="ctr"/>
            <a:r>
              <a:rPr lang="en-US" sz="66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Unfailing love;”</a:t>
            </a:r>
            <a:endParaRPr lang="en-US" sz="66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06372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7306"/>
            <a:ext cx="9144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u="sng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“What a person desires is</a:t>
            </a:r>
          </a:p>
          <a:p>
            <a:pPr algn="ctr"/>
            <a:r>
              <a:rPr lang="en-US" sz="4400" b="1" u="sng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Unfailing love”</a:t>
            </a:r>
            <a:endParaRPr lang="en-US" sz="4400" b="1" u="sng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79066" y="1905000"/>
            <a:ext cx="9502153" cy="387798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When we don’t get it:</a:t>
            </a:r>
          </a:p>
          <a:p>
            <a:pPr algn="ctr"/>
            <a:r>
              <a:rPr lang="en-US" sz="66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Job 5:2</a:t>
            </a:r>
          </a:p>
          <a:p>
            <a:pPr algn="ctr"/>
            <a:r>
              <a:rPr lang="en-US" sz="6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“Resentment kills a fool</a:t>
            </a:r>
          </a:p>
          <a:p>
            <a:pPr algn="ctr"/>
            <a:r>
              <a:rPr lang="en-US" sz="6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and envy slays the simple”</a:t>
            </a:r>
            <a:endParaRPr lang="en-US" sz="6600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1903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472</Words>
  <Application>Microsoft Office PowerPoint</Application>
  <PresentationFormat>On-screen Show (4:3)</PresentationFormat>
  <Paragraphs>90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</dc:creator>
  <cp:lastModifiedBy>Rev</cp:lastModifiedBy>
  <cp:revision>8</cp:revision>
  <dcterms:created xsi:type="dcterms:W3CDTF">2011-10-26T21:46:59Z</dcterms:created>
  <dcterms:modified xsi:type="dcterms:W3CDTF">2011-10-27T00:36:14Z</dcterms:modified>
</cp:coreProperties>
</file>