
<file path=[Content_Types].xml><?xml version="1.0" encoding="utf-8"?>
<Types xmlns="http://schemas.openxmlformats.org/package/2006/content-types">
  <Default Extension="mpeg" ContentType="vide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6" r:id="rId6"/>
    <p:sldId id="261" r:id="rId7"/>
    <p:sldId id="262" r:id="rId8"/>
    <p:sldId id="263" r:id="rId9"/>
    <p:sldId id="267" r:id="rId10"/>
    <p:sldId id="264" r:id="rId11"/>
    <p:sldId id="265" r:id="rId12"/>
    <p:sldId id="271" r:id="rId13"/>
    <p:sldId id="268" r:id="rId14"/>
    <p:sldId id="269" r:id="rId15"/>
    <p:sldId id="270" r:id="rId16"/>
    <p:sldId id="272"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9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72C37-B60B-4FFC-A1FF-9D9E22BE3CB1}" type="datetimeFigureOut">
              <a:rPr lang="en-US" smtClean="0"/>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13653491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2C37-B60B-4FFC-A1FF-9D9E22BE3CB1}" type="datetimeFigureOut">
              <a:rPr lang="en-US" smtClean="0"/>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31386481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2C37-B60B-4FFC-A1FF-9D9E22BE3CB1}" type="datetimeFigureOut">
              <a:rPr lang="en-US" smtClean="0"/>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16429622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2C37-B60B-4FFC-A1FF-9D9E22BE3CB1}" type="datetimeFigureOut">
              <a:rPr lang="en-US" smtClean="0"/>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9038778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72C37-B60B-4FFC-A1FF-9D9E22BE3CB1}" type="datetimeFigureOut">
              <a:rPr lang="en-US" smtClean="0"/>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28338463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72C37-B60B-4FFC-A1FF-9D9E22BE3CB1}" type="datetimeFigureOut">
              <a:rPr lang="en-US" smtClean="0"/>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1881117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72C37-B60B-4FFC-A1FF-9D9E22BE3CB1}" type="datetimeFigureOut">
              <a:rPr lang="en-US" smtClean="0"/>
              <a:t>12/10/2011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1522374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72C37-B60B-4FFC-A1FF-9D9E22BE3CB1}" type="datetimeFigureOut">
              <a:rPr lang="en-US" smtClean="0"/>
              <a:t>12/10/2011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13325348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72C37-B60B-4FFC-A1FF-9D9E22BE3CB1}" type="datetimeFigureOut">
              <a:rPr lang="en-US" smtClean="0"/>
              <a:t>12/10/2011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41263135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72C37-B60B-4FFC-A1FF-9D9E22BE3CB1}" type="datetimeFigureOut">
              <a:rPr lang="en-US" smtClean="0"/>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23142170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72C37-B60B-4FFC-A1FF-9D9E22BE3CB1}" type="datetimeFigureOut">
              <a:rPr lang="en-US" smtClean="0"/>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82A08-F0A8-437B-8CF1-A9A3A8F38D02}" type="slidenum">
              <a:rPr lang="en-US" smtClean="0"/>
              <a:t>‹#›</a:t>
            </a:fld>
            <a:endParaRPr lang="en-US"/>
          </a:p>
        </p:txBody>
      </p:sp>
    </p:spTree>
    <p:extLst>
      <p:ext uri="{BB962C8B-B14F-4D97-AF65-F5344CB8AC3E}">
        <p14:creationId xmlns:p14="http://schemas.microsoft.com/office/powerpoint/2010/main" val="4064472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72C37-B60B-4FFC-A1FF-9D9E22BE3CB1}" type="datetimeFigureOut">
              <a:rPr lang="en-US" smtClean="0"/>
              <a:t>12/10/2011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82A08-F0A8-437B-8CF1-A9A3A8F38D02}" type="slidenum">
              <a:rPr lang="en-US" smtClean="0"/>
              <a:t>‹#›</a:t>
            </a:fld>
            <a:endParaRPr lang="en-US"/>
          </a:p>
        </p:txBody>
      </p:sp>
    </p:spTree>
    <p:extLst>
      <p:ext uri="{BB962C8B-B14F-4D97-AF65-F5344CB8AC3E}">
        <p14:creationId xmlns:p14="http://schemas.microsoft.com/office/powerpoint/2010/main" val="325973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29869">
            <a:off x="1181075" y="1696196"/>
            <a:ext cx="6781847" cy="2677003"/>
          </a:xfrm>
          <a:prstGeom prst="rect">
            <a:avLst/>
          </a:prstGeom>
        </p:spPr>
      </p:pic>
    </p:spTree>
    <p:extLst>
      <p:ext uri="{BB962C8B-B14F-4D97-AF65-F5344CB8AC3E}">
        <p14:creationId xmlns:p14="http://schemas.microsoft.com/office/powerpoint/2010/main" val="7845607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Following the ‘star’</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940088"/>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2:9</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behold, the star that they had seen when it rose went before them until it came to rest overt the place where the child was.”</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807913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2:10</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6247864"/>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“When they saw the star, they rejoiced exceedingly with great joy.”</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11951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2:11</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7140416"/>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going into the house they saw the child with Mary his mother, and they fell down and worshiped Him. Then, opening their treasures, they offered him gifts, gold and frankincense and myrrh.”</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92659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 Gifts</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762000"/>
            <a:ext cx="9144000" cy="6186309"/>
          </a:xfrm>
          <a:prstGeom prst="rect">
            <a:avLst/>
          </a:prstGeom>
          <a:noFill/>
        </p:spPr>
        <p:txBody>
          <a:bodyPr wrap="square" lIns="91440" tIns="45720" rIns="91440" bIns="45720">
            <a:spAutoFit/>
          </a:bodyPr>
          <a:lstStyle/>
          <a:p>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Gold</a:t>
            </a:r>
          </a:p>
          <a:p>
            <a:pPr algn="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Messiah the King</a:t>
            </a:r>
          </a:p>
          <a:p>
            <a:endPar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Frankincense</a:t>
            </a:r>
          </a:p>
          <a:p>
            <a:pPr algn="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Messiah the </a:t>
            </a: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igh Priest</a:t>
            </a:r>
          </a:p>
          <a:p>
            <a:endPar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Myrrh</a:t>
            </a:r>
          </a:p>
          <a:p>
            <a:pPr algn="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Messiah the Servant</a:t>
            </a:r>
          </a:p>
          <a:p>
            <a:pPr algn="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Messiah the Sacrifice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54925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6" dur="500"/>
                                        <p:tgtEl>
                                          <p:spTgt spid="6">
                                            <p:txEl>
                                              <p:pRg st="7" end="7"/>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repeatCount="indefinite" fill="hold" display="0">
                  <p:stCondLst>
                    <p:cond delay="indefinite"/>
                  </p:stCondLst>
                </p:cTn>
                <p:tgtEl>
                  <p:spTgt spid="4"/>
                </p:tgtEl>
              </p:cMediaNode>
            </p:video>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Prophetic Words</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786199"/>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2:12</a:t>
            </a:r>
          </a:p>
          <a:p>
            <a:pPr algn="ct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being warned in a dream not to return to Herod, they departed to their own country by another way.”</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826471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Divine Guidance</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878532"/>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2:13</a:t>
            </a: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“…behold, an angel of the Lord appeared to Joseph in a dream and said, ‘Rise, take the child and his mother, and flee to Egypt, and remain there until I tell you, for Herod is about to search for the child, to destroy Him.”</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886526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6" name="Rectangle 5"/>
          <p:cNvSpPr/>
          <p:nvPr/>
        </p:nvSpPr>
        <p:spPr>
          <a:xfrm>
            <a:off x="0" y="923330"/>
            <a:ext cx="9144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C00000"/>
                </a:solidFill>
                <a:effectLst>
                  <a:outerShdw blurRad="50800" dist="39000" dir="5460000" algn="tl">
                    <a:srgbClr val="000000">
                      <a:alpha val="38000"/>
                    </a:srgbClr>
                  </a:outerShdw>
                </a:effectLst>
              </a:rPr>
              <a:t>God’s protection often requires our cooperation</a:t>
            </a:r>
            <a:endParaRPr lang="en-US" sz="72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767690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Speaking to Joseph</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386090"/>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2:13 &amp; 20</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“Rise, take the child and his mother…”</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250112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6" name="Rectangle 5"/>
          <p:cNvSpPr/>
          <p:nvPr/>
        </p:nvSpPr>
        <p:spPr>
          <a:xfrm>
            <a:off x="0" y="923330"/>
            <a:ext cx="9144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C00000"/>
                </a:solidFill>
                <a:effectLst>
                  <a:outerShdw blurRad="50800" dist="39000" dir="5460000" algn="tl">
                    <a:srgbClr val="000000">
                      <a:alpha val="38000"/>
                    </a:srgbClr>
                  </a:outerShdw>
                </a:effectLst>
              </a:rPr>
              <a:t>God’s protection often requires our cooperation</a:t>
            </a:r>
            <a:endParaRPr lang="en-US" sz="7200" b="1" dirty="0">
              <a:ln w="11430"/>
              <a:solidFill>
                <a:srgbClr val="C00000"/>
              </a:solidFill>
              <a:effectLst>
                <a:outerShdw blurRad="50800" dist="39000" dir="5460000" algn="tl">
                  <a:srgbClr val="000000">
                    <a:alpha val="38000"/>
                  </a:srgbClr>
                </a:outerShdw>
              </a:effectLst>
            </a:endParaRPr>
          </a:p>
        </p:txBody>
      </p:sp>
      <p:sp>
        <p:nvSpPr>
          <p:cNvPr id="2" name="Rectangle 1"/>
          <p:cNvSpPr/>
          <p:nvPr/>
        </p:nvSpPr>
        <p:spPr>
          <a:xfrm>
            <a:off x="-117169" y="4876800"/>
            <a:ext cx="9378338"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if they refused?</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51657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6" name="Rectangle 5"/>
          <p:cNvSpPr/>
          <p:nvPr/>
        </p:nvSpPr>
        <p:spPr>
          <a:xfrm>
            <a:off x="0" y="0"/>
            <a:ext cx="91440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C00000"/>
                </a:solidFill>
                <a:effectLst>
                  <a:outerShdw blurRad="50800" dist="39000" dir="5460000" algn="tl">
                    <a:srgbClr val="000000">
                      <a:alpha val="38000"/>
                    </a:srgbClr>
                  </a:outerShdw>
                </a:effectLst>
              </a:rPr>
              <a:t>Will you follow Diving Guidance in your life?</a:t>
            </a:r>
            <a:endParaRPr lang="en-US" sz="7200" b="1" dirty="0">
              <a:ln w="11430"/>
              <a:solidFill>
                <a:srgbClr val="C00000"/>
              </a:solidFill>
              <a:effectLst>
                <a:outerShdw blurRad="50800" dist="39000" dir="5460000" algn="tl">
                  <a:srgbClr val="000000">
                    <a:alpha val="38000"/>
                  </a:srgbClr>
                </a:outerShdw>
              </a:effectLst>
            </a:endParaRPr>
          </a:p>
        </p:txBody>
      </p:sp>
      <p:sp>
        <p:nvSpPr>
          <p:cNvPr id="2" name="Rectangle 1"/>
          <p:cNvSpPr/>
          <p:nvPr/>
        </p:nvSpPr>
        <p:spPr>
          <a:xfrm>
            <a:off x="-1" y="2308324"/>
            <a:ext cx="9144001" cy="4708981"/>
          </a:xfrm>
          <a:prstGeom prst="rect">
            <a:avLst/>
          </a:prstGeom>
          <a:noFill/>
        </p:spPr>
        <p:txBody>
          <a:bodyPr wrap="square" lIns="91440" tIns="45720" rIns="91440" bIns="45720">
            <a:spAutoFit/>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it comes at sacrifice?</a:t>
            </a:r>
          </a:p>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it is scary?</a:t>
            </a:r>
          </a:p>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it requires change?</a:t>
            </a:r>
          </a:p>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you don’t understand?</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11622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2"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6" name="Rectangle 5"/>
          <p:cNvSpPr/>
          <p:nvPr/>
        </p:nvSpPr>
        <p:spPr>
          <a:xfrm>
            <a:off x="0" y="1166841"/>
            <a:ext cx="9144000" cy="452431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3810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Three Wise</a:t>
            </a:r>
          </a:p>
          <a:p>
            <a:pPr algn="ctr"/>
            <a:r>
              <a:rPr lang="en-US" sz="9600" b="1" dirty="0" smtClean="0">
                <a:ln w="3810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Men</a:t>
            </a:r>
          </a:p>
          <a:p>
            <a:pPr algn="ctr"/>
            <a:r>
              <a:rPr lang="en-US" sz="9600" b="1" dirty="0" smtClean="0">
                <a:ln w="3810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the Manger</a:t>
            </a:r>
            <a:endParaRPr lang="en-US" sz="9600" b="1" dirty="0">
              <a:ln w="3810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318774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6">
                                            <p:txEl>
                                              <p:pRg st="2" end="2"/>
                                            </p:txEl>
                                          </p:spTgt>
                                        </p:tgtEl>
                                      </p:cBhvr>
                                    </p:animEffect>
                                    <p:set>
                                      <p:cBhvr>
                                        <p:cTn id="10" dur="1" fill="hold">
                                          <p:stCondLst>
                                            <p:cond delay="499"/>
                                          </p:stCondLst>
                                        </p:cTn>
                                        <p:tgtEl>
                                          <p:spTgt spid="6">
                                            <p:txEl>
                                              <p:pRg st="2" end="2"/>
                                            </p:txEl>
                                          </p:spTgt>
                                        </p:tgtEl>
                                        <p:attrNameLst>
                                          <p:attrName>style.visibility</p:attrName>
                                        </p:attrNameLst>
                                      </p:cBhvr>
                                      <p:to>
                                        <p:strVal val="hidden"/>
                                      </p:to>
                                    </p:se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99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6001643"/>
          </a:xfrm>
          <a:prstGeom prst="rect">
            <a:avLst/>
          </a:prstGeom>
          <a:noFill/>
        </p:spPr>
        <p:txBody>
          <a:bodyPr wrap="squar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“Now after Jesus was born in Bethlehem of Judea in the days of Herod the king, behold, wise men from the east came to Jerusalem, saying, ‘Where is He who has been born king of the Jews? For we saw His star when it rose and have come to worship Him.”</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672817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Out of Bethlehem</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755422"/>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Micah 5:2</a:t>
            </a: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“But you, O Bethlehem </a:t>
            </a:r>
            <a:r>
              <a:rPr lang="en-U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Ephrathah</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who are too little to be among the clans of Judah, from you shall come forth for me one who is to be ruler in Israel, whose origin is from of old, from ancient days.”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02729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Out of Egypt</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755422"/>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Hosea 11:1</a:t>
            </a: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“When Israel was a child, I loved him, and out of Egypt I called my son.”</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956292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Prophecies fulfilled!</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1447800"/>
            <a:ext cx="9144000" cy="2585323"/>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Bethlehem              Matthew 2:6</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Egypt                     Matthew 2:15</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Nazareth               Matthew 2:23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439817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2:7</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170646"/>
          </a:xfrm>
          <a:prstGeom prst="rect">
            <a:avLst/>
          </a:prstGeom>
          <a:noFill/>
        </p:spPr>
        <p:txBody>
          <a:bodyPr wrap="square" lIns="91440" tIns="45720" rIns="91440" bIns="45720">
            <a:spAutoFit/>
          </a:bodyPr>
          <a:lstStyle/>
          <a:p>
            <a:pPr algn="ct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“Then Herod summoned the wise men secretly and ascertained from them what time the star had appeared.”</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421315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Age of the Child</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632311"/>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Herod learned that the child was probably 18 to 24 months old.</a:t>
            </a: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2:16</a:t>
            </a:r>
          </a:p>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he sent and killed all the male children in Bethlehem and in all that region who were two years old or under; according to the time that he had ascertained from the wise men.”</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468563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Inspir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5" name="Rectangle 4"/>
          <p:cNvSpPr/>
          <p:nvPr/>
        </p:nvSpPr>
        <p:spPr>
          <a:xfrm>
            <a:off x="0" y="0"/>
            <a:ext cx="914400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Age of the Child</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923330"/>
            <a:ext cx="9144000" cy="5940088"/>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Matthew 2:11</a:t>
            </a:r>
          </a:p>
          <a:p>
            <a:pPr algn="ct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going into the house they saw the child with Mary his mother, and they fell down and worshiped Him….”</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62479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524</Words>
  <Application>Microsoft Office PowerPoint</Application>
  <PresentationFormat>On-screen Show (4:3)</PresentationFormat>
  <Paragraphs>64</Paragraphs>
  <Slides>19</Slides>
  <Notes>0</Notes>
  <HiddenSlides>0</HiddenSlides>
  <MMClips>19</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dc:creator>
  <cp:lastModifiedBy>Rev</cp:lastModifiedBy>
  <cp:revision>7</cp:revision>
  <dcterms:created xsi:type="dcterms:W3CDTF">2011-12-10T23:12:46Z</dcterms:created>
  <dcterms:modified xsi:type="dcterms:W3CDTF">2011-12-11T00:13:28Z</dcterms:modified>
</cp:coreProperties>
</file>