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304" r:id="rId4"/>
    <p:sldId id="301" r:id="rId5"/>
    <p:sldId id="259" r:id="rId6"/>
    <p:sldId id="260" r:id="rId7"/>
    <p:sldId id="267" r:id="rId8"/>
    <p:sldId id="257" r:id="rId9"/>
    <p:sldId id="258" r:id="rId10"/>
    <p:sldId id="265" r:id="rId11"/>
    <p:sldId id="268" r:id="rId12"/>
    <p:sldId id="274" r:id="rId13"/>
    <p:sldId id="295" r:id="rId14"/>
    <p:sldId id="269" r:id="rId15"/>
    <p:sldId id="288" r:id="rId16"/>
    <p:sldId id="300" r:id="rId17"/>
    <p:sldId id="297" r:id="rId18"/>
    <p:sldId id="298" r:id="rId19"/>
    <p:sldId id="271" r:id="rId20"/>
    <p:sldId id="289" r:id="rId21"/>
    <p:sldId id="286" r:id="rId22"/>
    <p:sldId id="270" r:id="rId23"/>
    <p:sldId id="290" r:id="rId24"/>
    <p:sldId id="272" r:id="rId25"/>
    <p:sldId id="278" r:id="rId26"/>
    <p:sldId id="273" r:id="rId27"/>
    <p:sldId id="279" r:id="rId28"/>
    <p:sldId id="299" r:id="rId29"/>
    <p:sldId id="291" r:id="rId30"/>
    <p:sldId id="292" r:id="rId31"/>
    <p:sldId id="293" r:id="rId32"/>
    <p:sldId id="294" r:id="rId33"/>
    <p:sldId id="277" r:id="rId34"/>
    <p:sldId id="281" r:id="rId35"/>
    <p:sldId id="280" r:id="rId36"/>
    <p:sldId id="285" r:id="rId37"/>
    <p:sldId id="276" r:id="rId38"/>
    <p:sldId id="284" r:id="rId39"/>
    <p:sldId id="287" r:id="rId40"/>
    <p:sldId id="302" r:id="rId41"/>
    <p:sldId id="305" r:id="rId42"/>
    <p:sldId id="303" r:id="rId43"/>
    <p:sldId id="306" r:id="rId44"/>
  </p:sldIdLst>
  <p:sldSz cx="6858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588" y="66"/>
      </p:cViewPr>
      <p:guideLst>
        <p:guide orient="horz" pos="61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735" y="3378994"/>
            <a:ext cx="5829300" cy="1021556"/>
          </a:xfrm>
        </p:spPr>
        <p:txBody>
          <a:bodyPr anchor="t">
            <a:normAutofit/>
          </a:bodyPr>
          <a:lstStyle>
            <a:lvl1pPr algn="l">
              <a:defRPr sz="27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4"/>
            <a:ext cx="3028950" cy="37290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4"/>
            <a:ext cx="3028950" cy="37290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8100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903664"/>
            <a:ext cx="3030141" cy="735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9469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903664"/>
            <a:ext cx="3031331" cy="735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1639469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0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076328"/>
            <a:ext cx="2256235" cy="351829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5"/>
            <a:ext cx="41148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B70E-BD67-4F0C-B31B-6048D188FDB6}" type="datetimeFigureOut">
              <a:rPr lang="en-US" smtClean="0"/>
              <a:pPr/>
              <a:t>7/28/2017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842C-B40F-4F41-B313-F1CDDB3C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3898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887037"/>
            <a:ext cx="6172200" cy="3742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CB1B70E-BD67-4F0C-B31B-6048D188FDB6}" type="datetimeFigureOut">
              <a:rPr lang="en-US" smtClean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03B842C-B40F-4F41-B313-F1CDDB3C0C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75022" indent="-175022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473869" indent="-217885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641747" indent="-123825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860822" indent="-175022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028700" indent="-130969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2FC7AA-542E-4D96-8856-C717AD21153A}"/>
              </a:ext>
            </a:extLst>
          </p:cNvPr>
          <p:cNvSpPr/>
          <p:nvPr/>
        </p:nvSpPr>
        <p:spPr>
          <a:xfrm>
            <a:off x="0" y="23898"/>
            <a:ext cx="6858000" cy="5119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F94DB-B276-48F5-BCCC-A21DC21FD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107731" y="2495550"/>
            <a:ext cx="3397469" cy="1798660"/>
          </a:xfrm>
          <a:prstGeom prst="rect">
            <a:avLst/>
          </a:prstGeom>
        </p:spPr>
      </p:pic>
      <p:pic>
        <p:nvPicPr>
          <p:cNvPr id="1028" name="Picture 4" descr="Image result for vbs glow for jesus">
            <a:extLst>
              <a:ext uri="{FF2B5EF4-FFF2-40B4-BE49-F238E27FC236}">
                <a16:creationId xmlns:a16="http://schemas.microsoft.com/office/drawing/2014/main" id="{C7BAAA2C-F893-4927-A49F-10D0B395B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9" t="24948" r="22149" b="14444"/>
          <a:stretch/>
        </p:blipFill>
        <p:spPr bwMode="auto">
          <a:xfrm>
            <a:off x="3428999" y="54772"/>
            <a:ext cx="3048001" cy="30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808" y="3871762"/>
            <a:ext cx="3685591" cy="934732"/>
          </a:xfrm>
          <a:noFill/>
        </p:spPr>
        <p:txBody>
          <a:bodyPr>
            <a:noAutofit/>
          </a:bodyPr>
          <a:lstStyle/>
          <a:p>
            <a:r>
              <a:rPr lang="en-US" sz="5400" b="1" dirty="0">
                <a:ln w="0"/>
                <a:solidFill>
                  <a:srgbClr val="0070C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VBS 2017</a:t>
            </a:r>
            <a:endParaRPr lang="en-US" sz="5400" b="1" dirty="0">
              <a:solidFill>
                <a:srgbClr val="0070C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</a:endParaRPr>
          </a:p>
        </p:txBody>
      </p:sp>
      <p:pic>
        <p:nvPicPr>
          <p:cNvPr id="7" name="02 I Wanna Be">
            <a:hlinkClick r:id="" action="ppaction://media"/>
            <a:extLst>
              <a:ext uri="{FF2B5EF4-FFF2-40B4-BE49-F238E27FC236}">
                <a16:creationId xmlns:a16="http://schemas.microsoft.com/office/drawing/2014/main" id="{DB9FBC1D-012F-46F2-94BD-2965FFB51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4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B879-6680-403D-97F0-3E8C6406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Whoa 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BB7C78-1AF4-410B-A7D8-3A1E0A61C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51589"/>
            <a:ext cx="6298054" cy="3814346"/>
          </a:xfrm>
        </p:spPr>
      </p:pic>
      <p:pic>
        <p:nvPicPr>
          <p:cNvPr id="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FCEA3C17-700F-4368-9D8A-F6DAF1BB6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3862673" y="3333750"/>
            <a:ext cx="2664368" cy="133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BFEA-EABA-4FDB-BD84-782407FD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All Else Fails……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1A3A0-19E2-4908-98E2-D9BB17F32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/>
          <a:stretch/>
        </p:blipFill>
        <p:spPr>
          <a:xfrm>
            <a:off x="3352800" y="1581148"/>
            <a:ext cx="3422104" cy="27432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6F026-A2C6-4F98-9663-7856B0210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" y="1581149"/>
            <a:ext cx="317467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3F99-1478-464E-95CF-8D0D9C9A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 Fire With Style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2F93AB-1E39-4318-8879-FC5428CF8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23950"/>
            <a:ext cx="3028908" cy="3219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156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2ACC08-FE33-4DC7-A61C-EBDEB36C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163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F2FA6-6D59-4E63-89C1-2AB22391A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8" b="19386"/>
          <a:stretch/>
        </p:blipFill>
        <p:spPr>
          <a:xfrm rot="10800000">
            <a:off x="131379" y="1428750"/>
            <a:ext cx="6595241" cy="24774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2792A-AE39-4038-850C-C539BCCC2F9D}"/>
              </a:ext>
            </a:extLst>
          </p:cNvPr>
          <p:cNvSpPr txBox="1"/>
          <p:nvPr/>
        </p:nvSpPr>
        <p:spPr>
          <a:xfrm>
            <a:off x="865990" y="2927340"/>
            <a:ext cx="51260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VBS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TALKS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F68A3A8-5E7A-4C8F-BFF1-4533FFE76A80}"/>
              </a:ext>
            </a:extLst>
          </p:cNvPr>
          <p:cNvSpPr txBox="1">
            <a:spLocks/>
          </p:cNvSpPr>
          <p:nvPr/>
        </p:nvSpPr>
        <p:spPr>
          <a:xfrm>
            <a:off x="1861993" y="469499"/>
            <a:ext cx="3134013" cy="6243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5022" indent="-175022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73869" indent="-217885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641747" indent="-12382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860822" indent="-175022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028700" indent="-130969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Mt. Zion VBS 2017</a:t>
            </a:r>
            <a:endParaRPr lang="en-US" sz="2400" dirty="0">
              <a:solidFill>
                <a:srgbClr val="0070C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</a:endParaRPr>
          </a:p>
        </p:txBody>
      </p:sp>
      <p:pic>
        <p:nvPicPr>
          <p:cNvPr id="27650" name="Picture 2" descr="Related image">
            <a:extLst>
              <a:ext uri="{FF2B5EF4-FFF2-40B4-BE49-F238E27FC236}">
                <a16:creationId xmlns:a16="http://schemas.microsoft.com/office/drawing/2014/main" id="{223255CB-1F2E-44E2-9015-52ED156A0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8049" b="8533"/>
          <a:stretch/>
        </p:blipFill>
        <p:spPr bwMode="auto">
          <a:xfrm>
            <a:off x="35453" y="-84785"/>
            <a:ext cx="1831390" cy="1513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284B4B-DCD9-44E4-A974-EFB94320207C}"/>
              </a:ext>
            </a:extLst>
          </p:cNvPr>
          <p:cNvSpPr/>
          <p:nvPr/>
        </p:nvSpPr>
        <p:spPr>
          <a:xfrm>
            <a:off x="727840" y="3801130"/>
            <a:ext cx="5410200" cy="523220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Principles to spread and ignite</a:t>
            </a:r>
          </a:p>
        </p:txBody>
      </p:sp>
      <p:pic>
        <p:nvPicPr>
          <p:cNvPr id="12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B9EBCF37-3C09-4412-82D8-AE585A8C3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5334000" y="4205779"/>
            <a:ext cx="1474298" cy="93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6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C27C-F261-44BF-BB81-5503F356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Judges Carl Ashley and Joseph Donald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1F3A26-BDD0-4037-8CE6-33929C12A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b="17647"/>
          <a:stretch/>
        </p:blipFill>
        <p:spPr>
          <a:xfrm rot="10800000">
            <a:off x="152400" y="875236"/>
            <a:ext cx="3581400" cy="251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6005B-90E8-420E-A348-4EE5B1FA6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501" b="9510"/>
          <a:stretch/>
        </p:blipFill>
        <p:spPr>
          <a:xfrm rot="10800000">
            <a:off x="3465459" y="2194647"/>
            <a:ext cx="3270686" cy="239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1B380-3D65-400B-A623-552C6B7EA072}"/>
              </a:ext>
            </a:extLst>
          </p:cNvPr>
          <p:cNvSpPr txBox="1"/>
          <p:nvPr/>
        </p:nvSpPr>
        <p:spPr>
          <a:xfrm>
            <a:off x="11651" y="3562350"/>
            <a:ext cx="370261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VBS</a:t>
            </a:r>
            <a:r>
              <a:rPr lang="en-US" sz="57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TALKS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9E1AE-16B3-4554-BCA9-F17432B2658D}"/>
              </a:ext>
            </a:extLst>
          </p:cNvPr>
          <p:cNvSpPr/>
          <p:nvPr/>
        </p:nvSpPr>
        <p:spPr>
          <a:xfrm>
            <a:off x="-838200" y="4207903"/>
            <a:ext cx="5410200" cy="400110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Principles to spread and ignite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8DDC9-B153-4C73-A1CE-5384F29E94E4}"/>
              </a:ext>
            </a:extLst>
          </p:cNvPr>
          <p:cNvSpPr txBox="1"/>
          <p:nvPr/>
        </p:nvSpPr>
        <p:spPr>
          <a:xfrm>
            <a:off x="200916" y="4608013"/>
            <a:ext cx="313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roadway" panose="04040905080B02020502" pitchFamily="82" charset="0"/>
              </a:rPr>
              <a:t> Black Innovators Series</a:t>
            </a:r>
          </a:p>
        </p:txBody>
      </p:sp>
    </p:spTree>
    <p:extLst>
      <p:ext uri="{BB962C8B-B14F-4D97-AF65-F5344CB8AC3E}">
        <p14:creationId xmlns:p14="http://schemas.microsoft.com/office/powerpoint/2010/main" val="52815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C27C-F261-44BF-BB81-5503F356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Judges Conduct Seminar in Coggs Hall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DDDF-48FA-4D97-925A-E717C121C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>
          <a:xfrm rot="10800000">
            <a:off x="570182" y="742950"/>
            <a:ext cx="5717635" cy="387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93235-07B9-4776-8176-9212F3D1A18F}"/>
              </a:ext>
            </a:extLst>
          </p:cNvPr>
          <p:cNvSpPr txBox="1"/>
          <p:nvPr/>
        </p:nvSpPr>
        <p:spPr>
          <a:xfrm>
            <a:off x="11651" y="3562350"/>
            <a:ext cx="370261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VBS</a:t>
            </a:r>
            <a:r>
              <a:rPr lang="en-US" sz="57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TALKS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15CDA9-02C8-45CF-A52F-073B3110C620}"/>
              </a:ext>
            </a:extLst>
          </p:cNvPr>
          <p:cNvSpPr/>
          <p:nvPr/>
        </p:nvSpPr>
        <p:spPr>
          <a:xfrm>
            <a:off x="-838200" y="4207903"/>
            <a:ext cx="5410200" cy="400110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Principles to spread and ignite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37BC0-4CF8-4AFA-A53F-2C11EB4C5423}"/>
              </a:ext>
            </a:extLst>
          </p:cNvPr>
          <p:cNvSpPr txBox="1"/>
          <p:nvPr/>
        </p:nvSpPr>
        <p:spPr>
          <a:xfrm>
            <a:off x="200916" y="4608013"/>
            <a:ext cx="313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roadway" panose="04040905080B02020502" pitchFamily="82" charset="0"/>
              </a:rPr>
              <a:t> Black Innovators Series</a:t>
            </a:r>
          </a:p>
        </p:txBody>
      </p:sp>
    </p:spTree>
    <p:extLst>
      <p:ext uri="{BB962C8B-B14F-4D97-AF65-F5344CB8AC3E}">
        <p14:creationId xmlns:p14="http://schemas.microsoft.com/office/powerpoint/2010/main" val="216611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681D-B7E8-45AF-8110-9BB6E75B5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VBS Students and Judges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077C0-E2A2-4B4D-B0FD-D2048649B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39763" r="16478" b="14256"/>
          <a:stretch/>
        </p:blipFill>
        <p:spPr>
          <a:xfrm>
            <a:off x="267466" y="1047750"/>
            <a:ext cx="6323068" cy="311434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B441F-A373-4A85-AAF0-1A13FB110DBF}"/>
              </a:ext>
            </a:extLst>
          </p:cNvPr>
          <p:cNvSpPr txBox="1"/>
          <p:nvPr/>
        </p:nvSpPr>
        <p:spPr>
          <a:xfrm>
            <a:off x="11651" y="3562350"/>
            <a:ext cx="370261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VBS</a:t>
            </a:r>
            <a:r>
              <a:rPr lang="en-US" sz="57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TALKS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F61084-43AE-41B2-B69E-B9186A0B79AC}"/>
              </a:ext>
            </a:extLst>
          </p:cNvPr>
          <p:cNvSpPr/>
          <p:nvPr/>
        </p:nvSpPr>
        <p:spPr>
          <a:xfrm>
            <a:off x="-838200" y="4207903"/>
            <a:ext cx="5410200" cy="400110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Principles to spread and ignite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6384F-E169-43D3-9D7B-5F9DC423CA36}"/>
              </a:ext>
            </a:extLst>
          </p:cNvPr>
          <p:cNvSpPr txBox="1"/>
          <p:nvPr/>
        </p:nvSpPr>
        <p:spPr>
          <a:xfrm>
            <a:off x="200916" y="4608013"/>
            <a:ext cx="313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roadway" panose="04040905080B02020502" pitchFamily="82" charset="0"/>
              </a:rPr>
              <a:t> Black Innovators Series</a:t>
            </a:r>
          </a:p>
        </p:txBody>
      </p:sp>
    </p:spTree>
    <p:extLst>
      <p:ext uri="{BB962C8B-B14F-4D97-AF65-F5344CB8AC3E}">
        <p14:creationId xmlns:p14="http://schemas.microsoft.com/office/powerpoint/2010/main" val="33963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6F72-20FB-43E2-BE87-F396F670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VBS Directors and Students Thank the Judges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7019B-9D0F-4176-8A46-1C8AF4CAD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39631" r="10444" b="9999"/>
          <a:stretch/>
        </p:blipFill>
        <p:spPr>
          <a:xfrm>
            <a:off x="263975" y="1047750"/>
            <a:ext cx="6314185" cy="3084516"/>
          </a:xfrm>
          <a:prstGeom prst="rect">
            <a:avLst/>
          </a:prstGeom>
          <a:effectLst>
            <a:glow rad="101600">
              <a:srgbClr val="0070C0">
                <a:alpha val="60000"/>
              </a:srgbClr>
            </a:glow>
          </a:effectLst>
        </p:spPr>
      </p:pic>
      <p:pic>
        <p:nvPicPr>
          <p:cNvPr id="10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6A1F2F3F-B364-461D-976C-25E4635F3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4586631" y="2912683"/>
            <a:ext cx="192846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4D937-CC8A-4CC7-B088-2FD219C29EBF}"/>
              </a:ext>
            </a:extLst>
          </p:cNvPr>
          <p:cNvSpPr txBox="1"/>
          <p:nvPr/>
        </p:nvSpPr>
        <p:spPr>
          <a:xfrm>
            <a:off x="11651" y="3562350"/>
            <a:ext cx="370261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VBS</a:t>
            </a:r>
            <a:r>
              <a:rPr lang="en-US" sz="57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TALKS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A4692-1CBC-4046-AF96-81D4267CF504}"/>
              </a:ext>
            </a:extLst>
          </p:cNvPr>
          <p:cNvSpPr/>
          <p:nvPr/>
        </p:nvSpPr>
        <p:spPr>
          <a:xfrm>
            <a:off x="-838200" y="4207903"/>
            <a:ext cx="5410200" cy="400110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Principles to spread and ignite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E1A4F-7D6F-4AF4-AAAF-D6304335D720}"/>
              </a:ext>
            </a:extLst>
          </p:cNvPr>
          <p:cNvSpPr txBox="1"/>
          <p:nvPr/>
        </p:nvSpPr>
        <p:spPr>
          <a:xfrm>
            <a:off x="200916" y="4608013"/>
            <a:ext cx="313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roadway" panose="04040905080B02020502" pitchFamily="82" charset="0"/>
              </a:rPr>
              <a:t> Black Innovators Series</a:t>
            </a:r>
          </a:p>
        </p:txBody>
      </p:sp>
    </p:spTree>
    <p:extLst>
      <p:ext uri="{BB962C8B-B14F-4D97-AF65-F5344CB8AC3E}">
        <p14:creationId xmlns:p14="http://schemas.microsoft.com/office/powerpoint/2010/main" val="2792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8DC3E0-1C6C-4FFE-887F-B20E2D12F4FD}"/>
              </a:ext>
            </a:extLst>
          </p:cNvPr>
          <p:cNvSpPr/>
          <p:nvPr/>
        </p:nvSpPr>
        <p:spPr>
          <a:xfrm>
            <a:off x="0" y="23898"/>
            <a:ext cx="6858000" cy="5119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FE27B-5630-4B1F-A7F9-B9EB98AE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VBS Classes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95342-271F-4D19-86BE-72EE2C689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0" y="1352550"/>
            <a:ext cx="3795147" cy="2009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491B6E-030E-4459-94C7-122AC695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83699"/>
            <a:ext cx="2652147" cy="676275"/>
          </a:xfrm>
          <a:prstGeom prst="rect">
            <a:avLst/>
          </a:prstGeom>
        </p:spPr>
      </p:pic>
      <p:pic>
        <p:nvPicPr>
          <p:cNvPr id="10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AE50EEE2-97D6-498E-B8E1-5E7274CFE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3657600" y="2757633"/>
            <a:ext cx="2976166" cy="163982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3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E47B-14C8-4D37-9CCC-0B6C11DA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Pre-School VBS Class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42C9F-CD09-4B94-AB43-E4977CEC3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798" y="763969"/>
            <a:ext cx="5372371" cy="402927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290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7B5A2-1455-45A6-B771-55FE8B9E4F07}"/>
              </a:ext>
            </a:extLst>
          </p:cNvPr>
          <p:cNvSpPr/>
          <p:nvPr/>
        </p:nvSpPr>
        <p:spPr>
          <a:xfrm>
            <a:off x="-51756" y="23898"/>
            <a:ext cx="6909756" cy="5057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0A8C6-1BC3-48EC-A8F8-989D2361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VBS 2017 Verse</a:t>
            </a:r>
          </a:p>
        </p:txBody>
      </p:sp>
      <p:pic>
        <p:nvPicPr>
          <p:cNvPr id="6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BE02616-4837-4649-B7E3-24406020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292040" y="796645"/>
            <a:ext cx="1798249" cy="8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A37076B6-3F43-46CD-B06B-8B469C71F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595844" y="1786100"/>
            <a:ext cx="1537756" cy="9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77A2D345-F659-4CBF-897D-2AFF4F7E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532784" y="2929319"/>
            <a:ext cx="1519389" cy="837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689E1706-88AD-4618-A7B5-72CF29A41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520563" y="3961929"/>
            <a:ext cx="1572555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158C4D-A49C-462C-8892-413276B178F5}"/>
              </a:ext>
            </a:extLst>
          </p:cNvPr>
          <p:cNvSpPr/>
          <p:nvPr/>
        </p:nvSpPr>
        <p:spPr>
          <a:xfrm>
            <a:off x="3403122" y="971550"/>
            <a:ext cx="3103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“Let your light so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shine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before men, that they may see your good works, and glorify your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Father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which is in heaven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.” </a:t>
            </a:r>
          </a:p>
          <a:p>
            <a:pPr algn="r"/>
            <a:endParaRPr lang="en-US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Matthew 5:16 (KJV)</a:t>
            </a:r>
          </a:p>
        </p:txBody>
      </p:sp>
    </p:spTree>
    <p:extLst>
      <p:ext uri="{BB962C8B-B14F-4D97-AF65-F5344CB8AC3E}">
        <p14:creationId xmlns:p14="http://schemas.microsoft.com/office/powerpoint/2010/main" val="129161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E47B-14C8-4D37-9CCC-0B6C11DA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Pre-School VBS Class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7002B-A0CC-434D-83DA-72A3ECB9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530" y="819150"/>
            <a:ext cx="5237691" cy="39282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1265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6046-C797-46C2-9253-5DD6F0CF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 Course My VBS Artwork is Perfection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B6C26-692B-4FD5-BEE6-A797ABA54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9582" y="872609"/>
            <a:ext cx="4898477" cy="367385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928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117032-63FB-415B-A8D8-A8E863403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599" y="819150"/>
            <a:ext cx="487680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EE0E8-8BEA-44DB-ACB3-BC1755CA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VBS Adults </a:t>
            </a:r>
          </a:p>
        </p:txBody>
      </p:sp>
    </p:spTree>
    <p:extLst>
      <p:ext uri="{BB962C8B-B14F-4D97-AF65-F5344CB8AC3E}">
        <p14:creationId xmlns:p14="http://schemas.microsoft.com/office/powerpoint/2010/main" val="165341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E0E8-8BEA-44DB-ACB3-BC1755CA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VBS Adult Session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C6D281-7944-46CF-9A2D-988715268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8766" y="856841"/>
            <a:ext cx="5165834" cy="38743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780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D83A-76A4-4862-9609-85215D08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Pre-Teens Glow For Jesus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0765-2C87-4145-8A6E-44C969D3F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1292" y="1372115"/>
            <a:ext cx="3871264" cy="2903447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8F4FA-B72E-4C04-849E-322A6BFCE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755" y="1372113"/>
            <a:ext cx="3871262" cy="290344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956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01331B-5EA7-4E8B-9D18-7E5CEE96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0"/>
          <a:stretch/>
        </p:blipFill>
        <p:spPr>
          <a:xfrm rot="10800000">
            <a:off x="609600" y="1047750"/>
            <a:ext cx="5334000" cy="3390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9C890-7FB0-4FF8-9BA8-7853F4B6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898"/>
            <a:ext cx="6477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Sister Shelia Juarez Puts Out a Spiritual Challenge</a:t>
            </a:r>
          </a:p>
        </p:txBody>
      </p:sp>
    </p:spTree>
    <p:extLst>
      <p:ext uri="{BB962C8B-B14F-4D97-AF65-F5344CB8AC3E}">
        <p14:creationId xmlns:p14="http://schemas.microsoft.com/office/powerpoint/2010/main" val="154330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C890-7FB0-4FF8-9BA8-7853F4B6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…We’re Ready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F44EF0-F816-4C62-89B8-D0386A73B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" y="742950"/>
            <a:ext cx="5638800" cy="4229101"/>
          </a:xfrm>
        </p:spPr>
      </p:pic>
    </p:spTree>
    <p:extLst>
      <p:ext uri="{BB962C8B-B14F-4D97-AF65-F5344CB8AC3E}">
        <p14:creationId xmlns:p14="http://schemas.microsoft.com/office/powerpoint/2010/main" val="16290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C8B3465-858E-43DC-99AE-90245B6B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" y="742950"/>
            <a:ext cx="5638800" cy="4229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9C890-7FB0-4FF8-9BA8-7853F4B6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That Challenge Ms. Juarez!</a:t>
            </a:r>
          </a:p>
        </p:txBody>
      </p:sp>
      <p:pic>
        <p:nvPicPr>
          <p:cNvPr id="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7BB45D43-012A-4E91-BCEA-41D8319C7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3538934" y="3562350"/>
            <a:ext cx="2413000" cy="13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2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D14485-B87A-4205-881B-02BE174AC913}"/>
              </a:ext>
            </a:extLst>
          </p:cNvPr>
          <p:cNvSpPr/>
          <p:nvPr/>
        </p:nvSpPr>
        <p:spPr>
          <a:xfrm>
            <a:off x="0" y="23898"/>
            <a:ext cx="6892159" cy="50979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C91CA-3FED-4749-80D6-E37E7C2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Arts, Crafts, Games</a:t>
            </a:r>
          </a:p>
        </p:txBody>
      </p:sp>
      <p:pic>
        <p:nvPicPr>
          <p:cNvPr id="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8C92410-E6D5-41AA-A622-F65DA1161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4114800" y="3422278"/>
            <a:ext cx="2666616" cy="141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Small paint brush">
            <a:extLst>
              <a:ext uri="{FF2B5EF4-FFF2-40B4-BE49-F238E27FC236}">
                <a16:creationId xmlns:a16="http://schemas.microsoft.com/office/drawing/2014/main" id="{A998A457-A47E-4B33-B810-DF5C6CFE2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861" y="962148"/>
            <a:ext cx="1676277" cy="1676277"/>
          </a:xfrm>
          <a:prstGeom prst="rect">
            <a:avLst/>
          </a:prstGeom>
        </p:spPr>
      </p:pic>
      <p:pic>
        <p:nvPicPr>
          <p:cNvPr id="9" name="Graphic 8" descr="Palette">
            <a:extLst>
              <a:ext uri="{FF2B5EF4-FFF2-40B4-BE49-F238E27FC236}">
                <a16:creationId xmlns:a16="http://schemas.microsoft.com/office/drawing/2014/main" id="{E0C65EAE-E062-45AE-B7C0-C617B7CA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00" y="1519531"/>
            <a:ext cx="2608616" cy="2608616"/>
          </a:xfrm>
          <a:prstGeom prst="rect">
            <a:avLst/>
          </a:prstGeom>
        </p:spPr>
      </p:pic>
      <p:pic>
        <p:nvPicPr>
          <p:cNvPr id="12" name="Graphic 11" descr="Golf">
            <a:extLst>
              <a:ext uri="{FF2B5EF4-FFF2-40B4-BE49-F238E27FC236}">
                <a16:creationId xmlns:a16="http://schemas.microsoft.com/office/drawing/2014/main" id="{656ECD3E-A2F4-499E-ADF7-B5D975D52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9800" y="3281052"/>
            <a:ext cx="1485478" cy="14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C4D0-7031-492F-8E38-7A63015C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for the Crafts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9C3678-BC1D-4A29-B4C5-2599F4E87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4213" y="893629"/>
            <a:ext cx="5049573" cy="3787180"/>
          </a:xfrm>
          <a:ln w="57150">
            <a:solidFill>
              <a:srgbClr val="00B0F0"/>
            </a:solidFill>
            <a:prstDash val="dashDot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878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7B5A2-1455-45A6-B771-55FE8B9E4F07}"/>
              </a:ext>
            </a:extLst>
          </p:cNvPr>
          <p:cNvSpPr/>
          <p:nvPr/>
        </p:nvSpPr>
        <p:spPr>
          <a:xfrm>
            <a:off x="-51756" y="23898"/>
            <a:ext cx="6909756" cy="5057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0A8C6-1BC3-48EC-A8F8-989D2361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VBS 2017 Verse</a:t>
            </a:r>
          </a:p>
        </p:txBody>
      </p:sp>
      <p:pic>
        <p:nvPicPr>
          <p:cNvPr id="6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BE02616-4837-4649-B7E3-24406020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292040" y="796645"/>
            <a:ext cx="1798249" cy="8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A37076B6-3F43-46CD-B06B-8B469C71F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595844" y="1786100"/>
            <a:ext cx="1537756" cy="9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77A2D345-F659-4CBF-897D-2AFF4F7E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532784" y="2929319"/>
            <a:ext cx="1519389" cy="837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689E1706-88AD-4618-A7B5-72CF29A41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520563" y="3961929"/>
            <a:ext cx="1572555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158C4D-A49C-462C-8892-413276B178F5}"/>
              </a:ext>
            </a:extLst>
          </p:cNvPr>
          <p:cNvSpPr/>
          <p:nvPr/>
        </p:nvSpPr>
        <p:spPr>
          <a:xfrm>
            <a:off x="3403122" y="971550"/>
            <a:ext cx="3103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“Let your light so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shine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before men, that they may see your good works, and glorify your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Father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which is in heaven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.” </a:t>
            </a:r>
          </a:p>
          <a:p>
            <a:pPr algn="r"/>
            <a:endParaRPr lang="en-US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Matthew 5:16 (KJV)</a:t>
            </a:r>
          </a:p>
        </p:txBody>
      </p:sp>
    </p:spTree>
    <p:extLst>
      <p:ext uri="{BB962C8B-B14F-4D97-AF65-F5344CB8AC3E}">
        <p14:creationId xmlns:p14="http://schemas.microsoft.com/office/powerpoint/2010/main" val="169464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61A7-D179-4B85-86EF-5236B88E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Pink Was A Favorite Color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43243-4797-4DC9-97D7-F5199FA81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3822" y="881148"/>
            <a:ext cx="5170224" cy="3877668"/>
          </a:xfrm>
          <a:effectLst>
            <a:glow rad="101600">
              <a:srgbClr val="FF66FF">
                <a:alpha val="60000"/>
              </a:srgbClr>
            </a:glow>
            <a:softEdge rad="38100"/>
          </a:effectLst>
        </p:spPr>
      </p:pic>
      <p:pic>
        <p:nvPicPr>
          <p:cNvPr id="6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842E426-0DA3-4D18-BA40-641821402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3426372" y="3387217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2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CE77-453A-42B4-8104-04936E58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Got This…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79FD6C-915B-45C8-92E9-125A35933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"/>
          <a:stretch/>
        </p:blipFill>
        <p:spPr>
          <a:xfrm rot="10800000">
            <a:off x="762000" y="881146"/>
            <a:ext cx="5257800" cy="380644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715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0ADF-23E1-4734-A166-AF5EABD7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VBS Interactive Crafts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BF890E-FB52-4DBE-AE0E-08D738739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1009" y="1370590"/>
            <a:ext cx="3915512" cy="293663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9D7C1-FB25-44DB-AF04-8993D9E2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631" y="1368699"/>
            <a:ext cx="3900403" cy="29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7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6268-7D47-49A6-9B2F-4F2FDFAA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Instructions…..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C0FD4-DE71-4272-9F7F-9C65535E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749" y="885746"/>
            <a:ext cx="5292502" cy="3969376"/>
          </a:xfrm>
          <a:prstGeom prst="rect">
            <a:avLst/>
          </a:prstGeom>
        </p:spPr>
      </p:pic>
      <p:pic>
        <p:nvPicPr>
          <p:cNvPr id="16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CEDDB8F-348D-44EE-B90C-20360ED7A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3452648" y="3409950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1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712BCB-CECC-433A-B695-C2843FAE6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/>
          <a:stretch/>
        </p:blipFill>
        <p:spPr>
          <a:xfrm rot="5400000">
            <a:off x="108784" y="985796"/>
            <a:ext cx="2743199" cy="237323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3FE0B-5502-4391-B6DC-02C3080A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/>
          <a:stretch/>
        </p:blipFill>
        <p:spPr>
          <a:xfrm rot="5400000">
            <a:off x="1143860" y="2602966"/>
            <a:ext cx="2616984" cy="21615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2DC3C-5F09-4D89-BFD7-55F0226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Hands 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005A1-0FC7-4922-A662-122A9066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6797" y="1153240"/>
            <a:ext cx="2819400" cy="211454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168F3-2060-4FB4-977B-31BE59DB75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319" y="2740264"/>
            <a:ext cx="2560889" cy="19206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209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C3416-350C-4F61-B6A7-CD4C5CF2C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072" y="1114427"/>
            <a:ext cx="4191001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2DC3C-5F09-4D89-BFD7-55F0226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Making Glow-in-the-Dark SLIME!</a:t>
            </a:r>
          </a:p>
        </p:txBody>
      </p:sp>
    </p:spTree>
    <p:extLst>
      <p:ext uri="{BB962C8B-B14F-4D97-AF65-F5344CB8AC3E}">
        <p14:creationId xmlns:p14="http://schemas.microsoft.com/office/powerpoint/2010/main" val="58596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C3416-350C-4F61-B6A7-CD4C5CF2C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072" y="1114427"/>
            <a:ext cx="4191001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2DC3C-5F09-4D89-BFD7-55F0226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Making Glow-in-the-Dark SLIME!</a:t>
            </a:r>
          </a:p>
        </p:txBody>
      </p:sp>
    </p:spTree>
    <p:extLst>
      <p:ext uri="{BB962C8B-B14F-4D97-AF65-F5344CB8AC3E}">
        <p14:creationId xmlns:p14="http://schemas.microsoft.com/office/powerpoint/2010/main" val="195421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DC3C-5F09-4D89-BFD7-55F0226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Smiles Stretch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BE2E4-3450-4225-A9A5-D846100B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262" y="1262559"/>
            <a:ext cx="4156869" cy="3117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78498F-1F7D-4881-BBBA-5E2541CEB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391" y="1262559"/>
            <a:ext cx="4156870" cy="3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6268-7D47-49A6-9B2F-4F2FDFAA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VBS Games: Crickets &amp; Mini Golf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3EC849-6544-4620-ACBC-F0FE3D72E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238250"/>
            <a:ext cx="3429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B785E-DD9A-4919-84CF-E6064B99A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23" y="1400173"/>
            <a:ext cx="3429002" cy="2571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83496A71-6CB5-48F9-A05A-C84C4382A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3352800" y="2609850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3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6268-7D47-49A6-9B2F-4F2FDFAA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Putting Takes Precision and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114E3-9B20-4A52-9312-13EAC1DB5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9977" y="742950"/>
            <a:ext cx="5478046" cy="4108535"/>
          </a:xfrm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98E2940C-C8A5-4D94-BF7C-6CC10DB9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14750"/>
            <a:ext cx="723044" cy="7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2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12 0.00402 C 0.2669 0.00494 0.31088 0.01297 0.33449 0.025 L 0.38727 0.05309 C 0.39907 0.05895 0.41736 0.06204 0.44028 0.06204 C 0.47292 0.06204 0.50069 0.05402 0.50301 0.04198 C 0.50069 0.0321 0.47292 0.02315 0.44028 0.02315 C 0.41736 0.02315 0.39907 0.02716 0.38727 0.0321 L 0.33449 0.05988 C 0.31088 0.07192 0.2669 0.07994 0.21412 0.08087 C 0.16111 0.07994 0.11713 0.07192 0.09375 0.05988 L 0.04074 0.0321 C 0.02893 0.02716 0.01065 0.02315 -0.01227 0.02315 C -0.04491 0.02315 -0.07269 0.0321 -0.07477 0.04198 C -0.07269 0.05402 -0.04491 0.06204 -0.01227 0.06204 C 0.01065 0.06204 0.02893 0.05895 0.04074 0.05309 L 0.09375 0.025 C 0.11713 0.01297 0.16111 0.00494 0.21412 0.00402 Z " pathEditMode="relative" rAng="0" ptsTypes="AAAAAAAAAAAAAAAAA">
                                      <p:cBhvr>
                                        <p:cTn id="6" dur="2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406E3-9AE3-4A7C-9E7D-D526A80338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18" y="742950"/>
            <a:ext cx="5573764" cy="4038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613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7B5A2-1455-45A6-B771-55FE8B9E4F07}"/>
              </a:ext>
            </a:extLst>
          </p:cNvPr>
          <p:cNvSpPr/>
          <p:nvPr/>
        </p:nvSpPr>
        <p:spPr>
          <a:xfrm>
            <a:off x="-51756" y="23898"/>
            <a:ext cx="6909756" cy="5057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0A8C6-1BC3-48EC-A8F8-989D2361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" y="23898"/>
            <a:ext cx="6755965" cy="85725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VBS Theme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58C4D-A49C-462C-8892-413276B178F5}"/>
              </a:ext>
            </a:extLst>
          </p:cNvPr>
          <p:cNvSpPr/>
          <p:nvPr/>
        </p:nvSpPr>
        <p:spPr>
          <a:xfrm>
            <a:off x="2819400" y="971550"/>
            <a:ext cx="403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We are the are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 light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of the world and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God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intends for us to do good in the world.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saved us to </a:t>
            </a:r>
            <a:r>
              <a:rPr lang="en-US" sz="2400" dirty="0">
                <a:solidFill>
                  <a:srgbClr val="FF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shine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endParaRPr lang="en-US" sz="12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VBS challenged us to do something—and that is to </a:t>
            </a:r>
            <a:r>
              <a:rPr lang="en-US" sz="24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glow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for Jesus through our actions.</a:t>
            </a:r>
          </a:p>
        </p:txBody>
      </p:sp>
      <p:pic>
        <p:nvPicPr>
          <p:cNvPr id="11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F9F1448B-4B4C-4F83-B3D1-814E8A4D0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292040" y="796645"/>
            <a:ext cx="1798249" cy="8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D376144-0CF5-4842-9A37-9AEA62283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595844" y="1786100"/>
            <a:ext cx="1537756" cy="9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94081A61-0579-4513-BD18-E067A330B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532784" y="2929319"/>
            <a:ext cx="1519389" cy="837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A74AF89-7FEA-4528-99F7-15F5033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520563" y="3961929"/>
            <a:ext cx="1572555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0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7B5A2-1455-45A6-B771-55FE8B9E4F07}"/>
              </a:ext>
            </a:extLst>
          </p:cNvPr>
          <p:cNvSpPr/>
          <p:nvPr/>
        </p:nvSpPr>
        <p:spPr>
          <a:xfrm>
            <a:off x="-51756" y="23898"/>
            <a:ext cx="6909756" cy="5057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0A8C6-1BC3-48EC-A8F8-989D2361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" y="23898"/>
            <a:ext cx="6755965" cy="85725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VBS Theme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158C4D-A49C-462C-8892-413276B178F5}"/>
              </a:ext>
            </a:extLst>
          </p:cNvPr>
          <p:cNvSpPr/>
          <p:nvPr/>
        </p:nvSpPr>
        <p:spPr>
          <a:xfrm>
            <a:off x="2819400" y="971550"/>
            <a:ext cx="403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We are the are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 light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of the world and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God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intends for us to do good in the world. 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saved us to </a:t>
            </a:r>
            <a:r>
              <a:rPr lang="en-US" sz="2400" dirty="0">
                <a:solidFill>
                  <a:srgbClr val="FF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shine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endParaRPr lang="en-US" sz="12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VBS challenged us to do something—and that is to </a:t>
            </a:r>
            <a:r>
              <a:rPr lang="en-US" sz="24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glow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for Jesus through our actions.</a:t>
            </a:r>
          </a:p>
        </p:txBody>
      </p:sp>
      <p:pic>
        <p:nvPicPr>
          <p:cNvPr id="11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F9F1448B-4B4C-4F83-B3D1-814E8A4D0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292040" y="796645"/>
            <a:ext cx="1798249" cy="8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D376144-0CF5-4842-9A37-9AEA62283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712" r="57527" b="61025"/>
          <a:stretch/>
        </p:blipFill>
        <p:spPr bwMode="auto">
          <a:xfrm>
            <a:off x="595844" y="1786100"/>
            <a:ext cx="1537756" cy="9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94081A61-0579-4513-BD18-E067A330B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54853" r="6498" b="11965"/>
          <a:stretch/>
        </p:blipFill>
        <p:spPr bwMode="auto">
          <a:xfrm>
            <a:off x="532784" y="2929319"/>
            <a:ext cx="1519389" cy="8371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EA74AF89-7FEA-4528-99F7-15F5033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780" r="55556" b="9325"/>
          <a:stretch/>
        </p:blipFill>
        <p:spPr bwMode="auto">
          <a:xfrm>
            <a:off x="520563" y="3961929"/>
            <a:ext cx="1572555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04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2FC7AA-542E-4D96-8856-C717AD21153A}"/>
              </a:ext>
            </a:extLst>
          </p:cNvPr>
          <p:cNvSpPr/>
          <p:nvPr/>
        </p:nvSpPr>
        <p:spPr>
          <a:xfrm>
            <a:off x="0" y="23898"/>
            <a:ext cx="6858000" cy="5119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F94DB-B276-48F5-BCCC-A21DC21F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152400" y="3063928"/>
            <a:ext cx="3397469" cy="17986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209" y="2190750"/>
            <a:ext cx="3685591" cy="934732"/>
          </a:xfrm>
          <a:noFill/>
        </p:spPr>
        <p:txBody>
          <a:bodyPr>
            <a:noAutofit/>
          </a:bodyPr>
          <a:lstStyle/>
          <a:p>
            <a:r>
              <a:rPr lang="en-US" sz="5400" b="1" dirty="0">
                <a:ln w="0"/>
                <a:solidFill>
                  <a:srgbClr val="0070C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VBS 2017</a:t>
            </a:r>
            <a:endParaRPr lang="en-US" sz="5400" b="1" dirty="0">
              <a:solidFill>
                <a:srgbClr val="0070C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D1F64-B80F-4B2D-9B6A-241080858F80}"/>
              </a:ext>
            </a:extLst>
          </p:cNvPr>
          <p:cNvSpPr/>
          <p:nvPr/>
        </p:nvSpPr>
        <p:spPr>
          <a:xfrm>
            <a:off x="704850" y="514350"/>
            <a:ext cx="5448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Thank </a:t>
            </a:r>
            <a:r>
              <a:rPr lang="en-US" sz="5400" dirty="0">
                <a:solidFill>
                  <a:srgbClr val="FF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you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for </a:t>
            </a:r>
            <a:r>
              <a:rPr lang="en-US" sz="5400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attending</a:t>
            </a:r>
            <a:endParaRPr lang="en-US" sz="5400" dirty="0">
              <a:solidFill>
                <a:srgbClr val="92D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2FC7AA-542E-4D96-8856-C717AD21153A}"/>
              </a:ext>
            </a:extLst>
          </p:cNvPr>
          <p:cNvSpPr/>
          <p:nvPr/>
        </p:nvSpPr>
        <p:spPr>
          <a:xfrm>
            <a:off x="0" y="23898"/>
            <a:ext cx="6858000" cy="5119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F94DB-B276-48F5-BCCC-A21DC21F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152400" y="3063928"/>
            <a:ext cx="3397469" cy="17986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209" y="2190750"/>
            <a:ext cx="3685591" cy="934732"/>
          </a:xfrm>
          <a:noFill/>
        </p:spPr>
        <p:txBody>
          <a:bodyPr>
            <a:noAutofit/>
          </a:bodyPr>
          <a:lstStyle/>
          <a:p>
            <a:r>
              <a:rPr lang="en-US" sz="5400" b="1" dirty="0">
                <a:ln w="0"/>
                <a:solidFill>
                  <a:srgbClr val="0070C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VBS 2017</a:t>
            </a:r>
            <a:endParaRPr lang="en-US" sz="5400" b="1" dirty="0">
              <a:solidFill>
                <a:srgbClr val="0070C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D1F64-B80F-4B2D-9B6A-241080858F80}"/>
              </a:ext>
            </a:extLst>
          </p:cNvPr>
          <p:cNvSpPr/>
          <p:nvPr/>
        </p:nvSpPr>
        <p:spPr>
          <a:xfrm>
            <a:off x="704850" y="514350"/>
            <a:ext cx="5448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Thank </a:t>
            </a:r>
            <a:r>
              <a:rPr lang="en-US" sz="5400" dirty="0">
                <a:solidFill>
                  <a:srgbClr val="FF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you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for </a:t>
            </a:r>
            <a:r>
              <a:rPr lang="en-US" sz="5400" dirty="0"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attending</a:t>
            </a:r>
            <a:endParaRPr lang="en-US" sz="5400" dirty="0">
              <a:solidFill>
                <a:srgbClr val="92D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1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8DC3E0-1C6C-4FFE-887F-B20E2D12F4FD}"/>
              </a:ext>
            </a:extLst>
          </p:cNvPr>
          <p:cNvSpPr/>
          <p:nvPr/>
        </p:nvSpPr>
        <p:spPr>
          <a:xfrm>
            <a:off x="0" y="23898"/>
            <a:ext cx="6858000" cy="51196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FE27B-5630-4B1F-A7F9-B9EB98AE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Milwaukee Fire Dept. Visits VBS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7D616-6199-4961-9938-8722A2DFD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416" y="819150"/>
            <a:ext cx="4835168" cy="4102051"/>
          </a:xfrm>
          <a:effectLst>
            <a:softEdge rad="63500"/>
          </a:effectLst>
        </p:spPr>
      </p:pic>
      <p:pic>
        <p:nvPicPr>
          <p:cNvPr id="4" name="Picture 2" descr="https://urbanministries.com/wp-content/uploads/2016/10/icons2.png">
            <a:extLst>
              <a:ext uri="{FF2B5EF4-FFF2-40B4-BE49-F238E27FC236}">
                <a16:creationId xmlns:a16="http://schemas.microsoft.com/office/drawing/2014/main" id="{89CD75CA-26F4-4C5D-B41C-ECD99D1F5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498" r="7778" b="59545"/>
          <a:stretch/>
        </p:blipFill>
        <p:spPr bwMode="auto">
          <a:xfrm>
            <a:off x="3276600" y="3671025"/>
            <a:ext cx="2467508" cy="12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17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CEED-C3DE-489E-8172-7A9EB2F4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Fire Fighters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44B33-E164-4845-9F8B-D2F907CFD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6" y="1059943"/>
            <a:ext cx="3992446" cy="34751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50A12-0A08-415C-ADE8-AC5782D44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47750"/>
            <a:ext cx="2246118" cy="34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4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057AA-12EB-4813-8A4B-D96441E8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Honorary Fire Chief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039D9-9CC3-42F0-80FD-D8CE528BC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8" y="1047750"/>
            <a:ext cx="3181783" cy="3677408"/>
          </a:xfrm>
          <a:effectLst>
            <a:glow rad="482600">
              <a:srgbClr val="0070C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0269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1E64-ED4B-4238-B9DC-943FF237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Training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DD1251-68B8-43D5-97D2-DC0F0AF22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" y="895350"/>
            <a:ext cx="5279230" cy="3733800"/>
          </a:xfrm>
          <a:effectLst>
            <a:glow rad="127000">
              <a:srgbClr val="FF0000">
                <a:alpha val="87000"/>
              </a:srgbClr>
            </a:glow>
          </a:effectLst>
        </p:spPr>
      </p:pic>
      <p:sp>
        <p:nvSpPr>
          <p:cNvPr id="4" name="AutoShape 2" descr="https://dl-mail.ymail.com/ws/download/mailboxes/@.id==VjJ-7IVgmUOfK6yw3z1fx9qJaiV3bSISx4QHdqpMa-C4lSDKkDUYE-7Tv7PJYskjb1AZ/messages/@.id==ALGq1QoANFjfWXnsaA4w0H9N5mE/content/parts/@.id==3/raw?appid=YahooMailNeo&amp;ymreqid=09189c5e-86ac-2468-01b7-cb0008010000&amp;token=zitEzqOML3j84e6ealFTT5U7-km5qEQF52lp7AcCuBavCyqV8d-85l07v-JAtaF4ZGQZk2XC38DpaWg4gFyUDhZJdNfgrfpvW70pap52yV8YfieQui8lJ5Kbrknr2pTX">
            <a:extLst>
              <a:ext uri="{FF2B5EF4-FFF2-40B4-BE49-F238E27FC236}">
                <a16:creationId xmlns:a16="http://schemas.microsoft.com/office/drawing/2014/main" id="{A3B7B94C-ECF6-429B-92EE-D41398F45A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6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24CB-5954-4FA2-9E70-0BE12A89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Waiting For Instruction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52F1E7-D76D-4F0B-92E1-363946EA7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1148"/>
            <a:ext cx="5867400" cy="361311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705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000">
        <p:fade/>
      </p:transition>
    </mc:Choice>
    <mc:Fallback>
      <p:transition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Sargento 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8E00"/>
      </a:accent1>
      <a:accent2>
        <a:srgbClr val="663300"/>
      </a:accent2>
      <a:accent3>
        <a:srgbClr val="800000"/>
      </a:accent3>
      <a:accent4>
        <a:srgbClr val="33460E"/>
      </a:accent4>
      <a:accent5>
        <a:srgbClr val="CC3300"/>
      </a:accent5>
      <a:accent6>
        <a:srgbClr val="8DC63F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462</TotalTime>
  <Words>295</Words>
  <Application>Microsoft Office PowerPoint</Application>
  <PresentationFormat>Custom</PresentationFormat>
  <Paragraphs>70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Arial Narrow</vt:lpstr>
      <vt:lpstr>Broadway</vt:lpstr>
      <vt:lpstr>Times New Roman</vt:lpstr>
      <vt:lpstr>Blank</vt:lpstr>
      <vt:lpstr>PowerPoint Presentation</vt:lpstr>
      <vt:lpstr>VBS 2017 Verse</vt:lpstr>
      <vt:lpstr>VBS 2017 Verse</vt:lpstr>
      <vt:lpstr>PowerPoint Presentation</vt:lpstr>
      <vt:lpstr>Milwaukee Fire Dept. Visits VBS </vt:lpstr>
      <vt:lpstr>Junior Fire Fighters</vt:lpstr>
      <vt:lpstr>Honorary Fire Chief</vt:lpstr>
      <vt:lpstr>In Training</vt:lpstr>
      <vt:lpstr>Waiting For Instruction </vt:lpstr>
      <vt:lpstr>Whoa ! </vt:lpstr>
      <vt:lpstr>When All Else Fails……</vt:lpstr>
      <vt:lpstr>Fight Fire With Style</vt:lpstr>
      <vt:lpstr>PowerPoint Presentation</vt:lpstr>
      <vt:lpstr>Judges Carl Ashley and Joseph Donald </vt:lpstr>
      <vt:lpstr>Judges Conduct Seminar in Coggs Hall</vt:lpstr>
      <vt:lpstr>VBS Students and Judges</vt:lpstr>
      <vt:lpstr>VBS Directors and Students Thank the Judges</vt:lpstr>
      <vt:lpstr>VBS Classes </vt:lpstr>
      <vt:lpstr>Pre-School VBS Class </vt:lpstr>
      <vt:lpstr>Pre-School VBS Class </vt:lpstr>
      <vt:lpstr>Of Course My VBS Artwork is Perfection</vt:lpstr>
      <vt:lpstr>VBS Adults </vt:lpstr>
      <vt:lpstr>VBS Adult Session</vt:lpstr>
      <vt:lpstr>Pre-Teens Glow For Jesus</vt:lpstr>
      <vt:lpstr>Sister Shelia Juarez Puts Out a Spiritual Challenge</vt:lpstr>
      <vt:lpstr>…We’re Ready</vt:lpstr>
      <vt:lpstr>For That Challenge Ms. Juarez!</vt:lpstr>
      <vt:lpstr>Arts, Crafts, Games</vt:lpstr>
      <vt:lpstr>Prepping for the Crafts</vt:lpstr>
      <vt:lpstr>Pink Was A Favorite Color</vt:lpstr>
      <vt:lpstr>I Got This…</vt:lpstr>
      <vt:lpstr>VBS Interactive Crafts</vt:lpstr>
      <vt:lpstr>The Instructions…..</vt:lpstr>
      <vt:lpstr>It’s All Hands On</vt:lpstr>
      <vt:lpstr>For Making Glow-in-the-Dark SLIME!</vt:lpstr>
      <vt:lpstr>For Making Glow-in-the-Dark SLIME!</vt:lpstr>
      <vt:lpstr>Smiles Stretch</vt:lpstr>
      <vt:lpstr>VBS Games: Crickets &amp; Mini Golf</vt:lpstr>
      <vt:lpstr>Putting Takes Precision and Action</vt:lpstr>
      <vt:lpstr>VBS Theme 2017</vt:lpstr>
      <vt:lpstr>VBS Theme 2017</vt:lpstr>
      <vt:lpstr>PowerPoint Presentation</vt:lpstr>
      <vt:lpstr>PowerPoint Presentation</vt:lpstr>
    </vt:vector>
  </TitlesOfParts>
  <Company>Sargento Foods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Brenda</dc:creator>
  <cp:lastModifiedBy>Bell, Brenda</cp:lastModifiedBy>
  <cp:revision>111</cp:revision>
  <dcterms:created xsi:type="dcterms:W3CDTF">2017-07-27T23:01:08Z</dcterms:created>
  <dcterms:modified xsi:type="dcterms:W3CDTF">2017-07-28T14:54:56Z</dcterms:modified>
</cp:coreProperties>
</file>