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26"/>
  </p:notesMasterIdLst>
  <p:sldIdLst>
    <p:sldId id="256" r:id="rId2"/>
    <p:sldId id="258" r:id="rId3"/>
    <p:sldId id="259" r:id="rId4"/>
    <p:sldId id="257" r:id="rId5"/>
    <p:sldId id="270" r:id="rId6"/>
    <p:sldId id="261" r:id="rId7"/>
    <p:sldId id="262" r:id="rId8"/>
    <p:sldId id="271" r:id="rId9"/>
    <p:sldId id="272" r:id="rId10"/>
    <p:sldId id="263" r:id="rId11"/>
    <p:sldId id="264" r:id="rId12"/>
    <p:sldId id="273" r:id="rId13"/>
    <p:sldId id="274" r:id="rId14"/>
    <p:sldId id="275" r:id="rId15"/>
    <p:sldId id="269" r:id="rId16"/>
    <p:sldId id="265" r:id="rId17"/>
    <p:sldId id="266" r:id="rId18"/>
    <p:sldId id="276" r:id="rId19"/>
    <p:sldId id="277" r:id="rId20"/>
    <p:sldId id="267" r:id="rId21"/>
    <p:sldId id="278" r:id="rId22"/>
    <p:sldId id="279" r:id="rId23"/>
    <p:sldId id="268" r:id="rId24"/>
    <p:sldId id="280"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854" autoAdjust="0"/>
    <p:restoredTop sz="90353" autoAdjust="0"/>
  </p:normalViewPr>
  <p:slideViewPr>
    <p:cSldViewPr>
      <p:cViewPr>
        <p:scale>
          <a:sx n="60" d="100"/>
          <a:sy n="60" d="100"/>
        </p:scale>
        <p:origin x="-1476" y="-126"/>
      </p:cViewPr>
      <p:guideLst>
        <p:guide orient="horz" pos="2160"/>
        <p:guide pos="2880"/>
      </p:guideLst>
    </p:cSldViewPr>
  </p:slideViewPr>
  <p:notesTextViewPr>
    <p:cViewPr>
      <p:scale>
        <a:sx n="1" d="1"/>
        <a:sy n="1" d="1"/>
      </p:scale>
      <p:origin x="0" y="0"/>
    </p:cViewPr>
  </p:notesTextViewPr>
  <p:sorterViewPr>
    <p:cViewPr>
      <p:scale>
        <a:sx n="90" d="100"/>
        <a:sy n="90" d="100"/>
      </p:scale>
      <p:origin x="0" y="0"/>
    </p:cViewPr>
  </p:sorterViewPr>
  <p:notesViewPr>
    <p:cSldViewPr>
      <p:cViewPr>
        <p:scale>
          <a:sx n="90" d="100"/>
          <a:sy n="90" d="100"/>
        </p:scale>
        <p:origin x="-1194" y="1416"/>
      </p:cViewPr>
      <p:guideLst>
        <p:guide orient="horz" pos="2880"/>
        <p:guide pos="2160"/>
      </p:guideLst>
    </p:cSldViewPr>
  </p:notesViewPr>
  <p:gridSpacing cx="77716063" cy="77716063"/>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A66D973-208C-4D96-B935-2A82C8F0D032}" type="datetimeFigureOut">
              <a:rPr lang="en-US" smtClean="0"/>
              <a:pPr/>
              <a:t>10/18/2013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1F36F07-1E3D-484B-B0C8-CEB0E814970F}" type="slidenum">
              <a:rPr lang="en-US" smtClean="0"/>
              <a:pPr/>
              <a:t>‹#›</a:t>
            </a:fld>
            <a:endParaRPr lang="en-US"/>
          </a:p>
        </p:txBody>
      </p:sp>
    </p:spTree>
    <p:extLst>
      <p:ext uri="{BB962C8B-B14F-4D97-AF65-F5344CB8AC3E}">
        <p14:creationId xmlns:p14="http://schemas.microsoft.com/office/powerpoint/2010/main" xmlns="" val="2262049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1F36F07-1E3D-484B-B0C8-CEB0E814970F}" type="slidenum">
              <a:rPr lang="en-US" smtClean="0"/>
              <a:pPr/>
              <a:t>1</a:t>
            </a:fld>
            <a:endParaRPr lang="en-US"/>
          </a:p>
        </p:txBody>
      </p:sp>
    </p:spTree>
    <p:extLst>
      <p:ext uri="{BB962C8B-B14F-4D97-AF65-F5344CB8AC3E}">
        <p14:creationId xmlns:p14="http://schemas.microsoft.com/office/powerpoint/2010/main" xmlns="" val="22832611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Philippians 3:16; Ephesians 4:3-6; Philippians 2:1-2; 1 Corinthians 1:10</a:t>
            </a:r>
          </a:p>
          <a:p>
            <a:endParaRPr lang="en-US" dirty="0"/>
          </a:p>
        </p:txBody>
      </p:sp>
      <p:sp>
        <p:nvSpPr>
          <p:cNvPr id="4" name="Slide Number Placeholder 3"/>
          <p:cNvSpPr>
            <a:spLocks noGrp="1"/>
          </p:cNvSpPr>
          <p:nvPr>
            <p:ph type="sldNum" sz="quarter" idx="10"/>
          </p:nvPr>
        </p:nvSpPr>
        <p:spPr/>
        <p:txBody>
          <a:bodyPr/>
          <a:lstStyle/>
          <a:p>
            <a:fld id="{C1F36F07-1E3D-484B-B0C8-CEB0E814970F}" type="slidenum">
              <a:rPr lang="en-US" smtClean="0"/>
              <a:pPr/>
              <a:t>18</a:t>
            </a:fld>
            <a:endParaRPr lang="en-US"/>
          </a:p>
        </p:txBody>
      </p:sp>
    </p:spTree>
    <p:extLst>
      <p:ext uri="{BB962C8B-B14F-4D97-AF65-F5344CB8AC3E}">
        <p14:creationId xmlns:p14="http://schemas.microsoft.com/office/powerpoint/2010/main" xmlns="" val="25235316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1 Peter 4:11; 1 John 4:1; Isaiah 8:20; 1 Thessalonians 5:21; 2 Corinthians 8:5; Acts 17:11; 1 John 4:6; Jude 5; Ephesians 6:17; Psalm 119:59-60; Philippians 1:9-11</a:t>
            </a:r>
          </a:p>
          <a:p>
            <a:endParaRPr lang="en-US" dirty="0"/>
          </a:p>
        </p:txBody>
      </p:sp>
      <p:sp>
        <p:nvSpPr>
          <p:cNvPr id="4" name="Slide Number Placeholder 3"/>
          <p:cNvSpPr>
            <a:spLocks noGrp="1"/>
          </p:cNvSpPr>
          <p:nvPr>
            <p:ph type="sldNum" sz="quarter" idx="10"/>
          </p:nvPr>
        </p:nvSpPr>
        <p:spPr/>
        <p:txBody>
          <a:bodyPr/>
          <a:lstStyle/>
          <a:p>
            <a:fld id="{C1F36F07-1E3D-484B-B0C8-CEB0E814970F}" type="slidenum">
              <a:rPr lang="en-US" smtClean="0"/>
              <a:pPr/>
              <a:t>21</a:t>
            </a:fld>
            <a:endParaRPr lang="en-US"/>
          </a:p>
        </p:txBody>
      </p:sp>
    </p:spTree>
    <p:extLst>
      <p:ext uri="{BB962C8B-B14F-4D97-AF65-F5344CB8AC3E}">
        <p14:creationId xmlns:p14="http://schemas.microsoft.com/office/powerpoint/2010/main" xmlns="" val="25235316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1F36F07-1E3D-484B-B0C8-CEB0E814970F}" type="slidenum">
              <a:rPr lang="en-US" smtClean="0"/>
              <a:pPr/>
              <a:t>24</a:t>
            </a:fld>
            <a:endParaRPr lang="en-US"/>
          </a:p>
        </p:txBody>
      </p:sp>
    </p:spTree>
    <p:extLst>
      <p:ext uri="{BB962C8B-B14F-4D97-AF65-F5344CB8AC3E}">
        <p14:creationId xmlns:p14="http://schemas.microsoft.com/office/powerpoint/2010/main" xmlns="" val="25235316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1F36F07-1E3D-484B-B0C8-CEB0E814970F}" type="slidenum">
              <a:rPr lang="en-US" smtClean="0"/>
              <a:pPr/>
              <a:t>2</a:t>
            </a:fld>
            <a:endParaRPr lang="en-US"/>
          </a:p>
        </p:txBody>
      </p:sp>
    </p:spTree>
    <p:extLst>
      <p:ext uri="{BB962C8B-B14F-4D97-AF65-F5344CB8AC3E}">
        <p14:creationId xmlns:p14="http://schemas.microsoft.com/office/powerpoint/2010/main" xmlns="" val="309913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1F36F07-1E3D-484B-B0C8-CEB0E814970F}" type="slidenum">
              <a:rPr lang="en-US" smtClean="0"/>
              <a:pPr/>
              <a:t>3</a:t>
            </a:fld>
            <a:endParaRPr lang="en-US"/>
          </a:p>
        </p:txBody>
      </p:sp>
    </p:spTree>
    <p:extLst>
      <p:ext uri="{BB962C8B-B14F-4D97-AF65-F5344CB8AC3E}">
        <p14:creationId xmlns:p14="http://schemas.microsoft.com/office/powerpoint/2010/main" xmlns="" val="22940731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2 Timothy 3:16-17; 2 Peter 1:21; 1 Samuel 23:2; Acts 1:16; Acts 3:21; John 10:35; Luke 16:29-31</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Psalm 119:11; Romans 3:1-2; 2 Tim 3:15; 1 Peter 1:10-12; Acts 11:14; Romans 1:16; Mark 16:16; John 5:38-39</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Proverbs 30:5-6; John 17:17; Revelation 22:18-19; Rom 3:4</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Romans 2:12; John 12:47-48; 1 Corinthians 4:3-4; Luke 10:10-16; Luke 12:47-48</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Philippians 3:16; Ephesians 4:3-6; Philippians 2:1-2; 1 Corinthians 1:10</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1 Peter 4:11; 1 John 4:1; Isaiah 8:20; 1 Thessalonians 5:21; 2 Corinthians 8:5; Acts 17:11; 1 John 4:6; Jude 5; Ephesians 6:17; Psalm 119:59-60; Philippians 1:9-11</a:t>
            </a:r>
          </a:p>
          <a:p>
            <a:endParaRPr lang="en-US" dirty="0"/>
          </a:p>
        </p:txBody>
      </p:sp>
      <p:sp>
        <p:nvSpPr>
          <p:cNvPr id="4" name="Slide Number Placeholder 3"/>
          <p:cNvSpPr>
            <a:spLocks noGrp="1"/>
          </p:cNvSpPr>
          <p:nvPr>
            <p:ph type="sldNum" sz="quarter" idx="10"/>
          </p:nvPr>
        </p:nvSpPr>
        <p:spPr/>
        <p:txBody>
          <a:bodyPr/>
          <a:lstStyle/>
          <a:p>
            <a:fld id="{C1F36F07-1E3D-484B-B0C8-CEB0E814970F}" type="slidenum">
              <a:rPr lang="en-US" smtClean="0"/>
              <a:pPr/>
              <a:t>4</a:t>
            </a:fld>
            <a:endParaRPr lang="en-US"/>
          </a:p>
        </p:txBody>
      </p:sp>
    </p:spTree>
    <p:extLst>
      <p:ext uri="{BB962C8B-B14F-4D97-AF65-F5344CB8AC3E}">
        <p14:creationId xmlns:p14="http://schemas.microsoft.com/office/powerpoint/2010/main" xmlns="" val="25235316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2 Timothy 3:16-17; 2 Peter 1:21; 1 Samuel 23:2; Acts 1:16; Acts 3:21; John 10:35; Luke 16:29-31</a:t>
            </a:r>
          </a:p>
          <a:p>
            <a:endParaRPr lang="en-US" dirty="0"/>
          </a:p>
        </p:txBody>
      </p:sp>
      <p:sp>
        <p:nvSpPr>
          <p:cNvPr id="4" name="Slide Number Placeholder 3"/>
          <p:cNvSpPr>
            <a:spLocks noGrp="1"/>
          </p:cNvSpPr>
          <p:nvPr>
            <p:ph type="sldNum" sz="quarter" idx="10"/>
          </p:nvPr>
        </p:nvSpPr>
        <p:spPr/>
        <p:txBody>
          <a:bodyPr/>
          <a:lstStyle/>
          <a:p>
            <a:fld id="{C1F36F07-1E3D-484B-B0C8-CEB0E814970F}" type="slidenum">
              <a:rPr lang="en-US" smtClean="0"/>
              <a:pPr/>
              <a:t>5</a:t>
            </a:fld>
            <a:endParaRPr lang="en-US"/>
          </a:p>
        </p:txBody>
      </p:sp>
    </p:spTree>
    <p:extLst>
      <p:ext uri="{BB962C8B-B14F-4D97-AF65-F5344CB8AC3E}">
        <p14:creationId xmlns:p14="http://schemas.microsoft.com/office/powerpoint/2010/main" xmlns="" val="25235316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1F36F07-1E3D-484B-B0C8-CEB0E814970F}" type="slidenum">
              <a:rPr lang="en-US" smtClean="0"/>
              <a:pPr/>
              <a:t>6</a:t>
            </a:fld>
            <a:endParaRPr lang="en-US"/>
          </a:p>
        </p:txBody>
      </p:sp>
    </p:spTree>
    <p:extLst>
      <p:ext uri="{BB962C8B-B14F-4D97-AF65-F5344CB8AC3E}">
        <p14:creationId xmlns:p14="http://schemas.microsoft.com/office/powerpoint/2010/main" xmlns="" val="33475999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Psalm 119:11; Romans 3:1-2; 2 Tim 3:15; 1 Peter 1:10-12; Acts 11:14; Romans 1:16; Mark 16:16; John 5:38-39</a:t>
            </a:r>
          </a:p>
          <a:p>
            <a:endParaRPr lang="en-US" dirty="0"/>
          </a:p>
        </p:txBody>
      </p:sp>
      <p:sp>
        <p:nvSpPr>
          <p:cNvPr id="4" name="Slide Number Placeholder 3"/>
          <p:cNvSpPr>
            <a:spLocks noGrp="1"/>
          </p:cNvSpPr>
          <p:nvPr>
            <p:ph type="sldNum" sz="quarter" idx="10"/>
          </p:nvPr>
        </p:nvSpPr>
        <p:spPr/>
        <p:txBody>
          <a:bodyPr/>
          <a:lstStyle/>
          <a:p>
            <a:fld id="{C1F36F07-1E3D-484B-B0C8-CEB0E814970F}" type="slidenum">
              <a:rPr lang="en-US" smtClean="0"/>
              <a:pPr/>
              <a:t>8</a:t>
            </a:fld>
            <a:endParaRPr lang="en-US"/>
          </a:p>
        </p:txBody>
      </p:sp>
    </p:spTree>
    <p:extLst>
      <p:ext uri="{BB962C8B-B14F-4D97-AF65-F5344CB8AC3E}">
        <p14:creationId xmlns:p14="http://schemas.microsoft.com/office/powerpoint/2010/main" xmlns="" val="25235316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Proverbs 30:5-6; John 17:17; Revelation 22:18-19; Rom 3:4</a:t>
            </a:r>
          </a:p>
          <a:p>
            <a:endParaRPr lang="en-US" dirty="0"/>
          </a:p>
        </p:txBody>
      </p:sp>
      <p:sp>
        <p:nvSpPr>
          <p:cNvPr id="4" name="Slide Number Placeholder 3"/>
          <p:cNvSpPr>
            <a:spLocks noGrp="1"/>
          </p:cNvSpPr>
          <p:nvPr>
            <p:ph type="sldNum" sz="quarter" idx="10"/>
          </p:nvPr>
        </p:nvSpPr>
        <p:spPr/>
        <p:txBody>
          <a:bodyPr/>
          <a:lstStyle/>
          <a:p>
            <a:fld id="{C1F36F07-1E3D-484B-B0C8-CEB0E814970F}" type="slidenum">
              <a:rPr lang="en-US" smtClean="0"/>
              <a:pPr/>
              <a:t>12</a:t>
            </a:fld>
            <a:endParaRPr lang="en-US"/>
          </a:p>
        </p:txBody>
      </p:sp>
    </p:spTree>
    <p:extLst>
      <p:ext uri="{BB962C8B-B14F-4D97-AF65-F5344CB8AC3E}">
        <p14:creationId xmlns:p14="http://schemas.microsoft.com/office/powerpoint/2010/main" xmlns="" val="25235316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Romans 2:12; John 12:47-48; 1 Corinthians 4:3-4; Luke 10:10-16; Luke 12:47-48</a:t>
            </a:r>
          </a:p>
          <a:p>
            <a:endParaRPr lang="en-US" dirty="0"/>
          </a:p>
        </p:txBody>
      </p:sp>
      <p:sp>
        <p:nvSpPr>
          <p:cNvPr id="4" name="Slide Number Placeholder 3"/>
          <p:cNvSpPr>
            <a:spLocks noGrp="1"/>
          </p:cNvSpPr>
          <p:nvPr>
            <p:ph type="sldNum" sz="quarter" idx="10"/>
          </p:nvPr>
        </p:nvSpPr>
        <p:spPr/>
        <p:txBody>
          <a:bodyPr/>
          <a:lstStyle/>
          <a:p>
            <a:fld id="{C1F36F07-1E3D-484B-B0C8-CEB0E814970F}" type="slidenum">
              <a:rPr lang="en-US" smtClean="0"/>
              <a:pPr/>
              <a:t>14</a:t>
            </a:fld>
            <a:endParaRPr lang="en-US"/>
          </a:p>
        </p:txBody>
      </p:sp>
    </p:spTree>
    <p:extLst>
      <p:ext uri="{BB962C8B-B14F-4D97-AF65-F5344CB8AC3E}">
        <p14:creationId xmlns:p14="http://schemas.microsoft.com/office/powerpoint/2010/main" xmlns="" val="25235316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r>
              <a:rPr lang="en-US" smtClean="0"/>
              <a:t>2013</a:t>
            </a:r>
            <a:endParaRPr lang="en-US"/>
          </a:p>
        </p:txBody>
      </p:sp>
      <p:sp>
        <p:nvSpPr>
          <p:cNvPr id="20" name="Footer Placeholder 19"/>
          <p:cNvSpPr>
            <a:spLocks noGrp="1"/>
          </p:cNvSpPr>
          <p:nvPr>
            <p:ph type="ftr" sz="quarter" idx="11"/>
          </p:nvPr>
        </p:nvSpPr>
        <p:spPr/>
        <p:txBody>
          <a:bodyPr/>
          <a:lstStyle>
            <a:extLst/>
          </a:lstStyle>
          <a:p>
            <a:r>
              <a:rPr lang="en-US" smtClean="0"/>
              <a:t>Mt. Zion Missionary Baptist Church</a:t>
            </a:r>
            <a:endParaRPr lang="en-US"/>
          </a:p>
        </p:txBody>
      </p:sp>
      <p:sp>
        <p:nvSpPr>
          <p:cNvPr id="10" name="Slide Number Placeholder 9"/>
          <p:cNvSpPr>
            <a:spLocks noGrp="1"/>
          </p:cNvSpPr>
          <p:nvPr>
            <p:ph type="sldNum" sz="quarter" idx="12"/>
          </p:nvPr>
        </p:nvSpPr>
        <p:spPr/>
        <p:txBody>
          <a:bodyPr/>
          <a:lstStyle>
            <a:extLst/>
          </a:lstStyle>
          <a:p>
            <a:fld id="{25652187-53C9-4E0F-8579-6358B9AD22F3}"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r>
              <a:rPr lang="en-US" smtClean="0"/>
              <a:t>2013</a:t>
            </a:r>
            <a:endParaRPr lang="en-US"/>
          </a:p>
        </p:txBody>
      </p:sp>
      <p:sp>
        <p:nvSpPr>
          <p:cNvPr id="5" name="Footer Placeholder 4"/>
          <p:cNvSpPr>
            <a:spLocks noGrp="1"/>
          </p:cNvSpPr>
          <p:nvPr>
            <p:ph type="ftr" sz="quarter" idx="11"/>
          </p:nvPr>
        </p:nvSpPr>
        <p:spPr/>
        <p:txBody>
          <a:bodyPr/>
          <a:lstStyle>
            <a:extLst/>
          </a:lstStyle>
          <a:p>
            <a:r>
              <a:rPr lang="en-US" smtClean="0"/>
              <a:t>Mt. Zion Missionary Baptist Church</a:t>
            </a:r>
            <a:endParaRPr lang="en-US"/>
          </a:p>
        </p:txBody>
      </p:sp>
      <p:sp>
        <p:nvSpPr>
          <p:cNvPr id="6" name="Slide Number Placeholder 5"/>
          <p:cNvSpPr>
            <a:spLocks noGrp="1"/>
          </p:cNvSpPr>
          <p:nvPr>
            <p:ph type="sldNum" sz="quarter" idx="12"/>
          </p:nvPr>
        </p:nvSpPr>
        <p:spPr/>
        <p:txBody>
          <a:bodyPr/>
          <a:lstStyle>
            <a:extLst/>
          </a:lstStyle>
          <a:p>
            <a:fld id="{25652187-53C9-4E0F-8579-6358B9AD22F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r>
              <a:rPr lang="en-US" smtClean="0"/>
              <a:t>2013</a:t>
            </a:r>
            <a:endParaRPr lang="en-US"/>
          </a:p>
        </p:txBody>
      </p:sp>
      <p:sp>
        <p:nvSpPr>
          <p:cNvPr id="5" name="Footer Placeholder 4"/>
          <p:cNvSpPr>
            <a:spLocks noGrp="1"/>
          </p:cNvSpPr>
          <p:nvPr>
            <p:ph type="ftr" sz="quarter" idx="11"/>
          </p:nvPr>
        </p:nvSpPr>
        <p:spPr/>
        <p:txBody>
          <a:bodyPr/>
          <a:lstStyle>
            <a:extLst/>
          </a:lstStyle>
          <a:p>
            <a:r>
              <a:rPr lang="en-US" smtClean="0"/>
              <a:t>Mt. Zion Missionary Baptist Church</a:t>
            </a:r>
            <a:endParaRPr lang="en-US"/>
          </a:p>
        </p:txBody>
      </p:sp>
      <p:sp>
        <p:nvSpPr>
          <p:cNvPr id="6" name="Slide Number Placeholder 5"/>
          <p:cNvSpPr>
            <a:spLocks noGrp="1"/>
          </p:cNvSpPr>
          <p:nvPr>
            <p:ph type="sldNum" sz="quarter" idx="12"/>
          </p:nvPr>
        </p:nvSpPr>
        <p:spPr/>
        <p:txBody>
          <a:bodyPr/>
          <a:lstStyle>
            <a:extLst/>
          </a:lstStyle>
          <a:p>
            <a:fld id="{25652187-53C9-4E0F-8579-6358B9AD22F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r>
              <a:rPr lang="en-US" smtClean="0"/>
              <a:t>2013</a:t>
            </a:r>
            <a:endParaRPr lang="en-US"/>
          </a:p>
        </p:txBody>
      </p:sp>
      <p:sp>
        <p:nvSpPr>
          <p:cNvPr id="5" name="Footer Placeholder 4"/>
          <p:cNvSpPr>
            <a:spLocks noGrp="1"/>
          </p:cNvSpPr>
          <p:nvPr>
            <p:ph type="ftr" sz="quarter" idx="11"/>
          </p:nvPr>
        </p:nvSpPr>
        <p:spPr/>
        <p:txBody>
          <a:bodyPr/>
          <a:lstStyle>
            <a:extLst/>
          </a:lstStyle>
          <a:p>
            <a:r>
              <a:rPr lang="en-US" smtClean="0"/>
              <a:t>Mt. Zion Missionary Baptist Church</a:t>
            </a:r>
            <a:endParaRPr lang="en-US"/>
          </a:p>
        </p:txBody>
      </p:sp>
      <p:sp>
        <p:nvSpPr>
          <p:cNvPr id="6" name="Slide Number Placeholder 5"/>
          <p:cNvSpPr>
            <a:spLocks noGrp="1"/>
          </p:cNvSpPr>
          <p:nvPr>
            <p:ph type="sldNum" sz="quarter" idx="12"/>
          </p:nvPr>
        </p:nvSpPr>
        <p:spPr/>
        <p:txBody>
          <a:bodyPr/>
          <a:lstStyle>
            <a:extLst/>
          </a:lstStyle>
          <a:p>
            <a:fld id="{25652187-53C9-4E0F-8579-6358B9AD22F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r>
              <a:rPr lang="en-US" smtClean="0"/>
              <a:t>2013</a:t>
            </a:r>
            <a:endParaRPr lang="en-US"/>
          </a:p>
        </p:txBody>
      </p:sp>
      <p:sp>
        <p:nvSpPr>
          <p:cNvPr id="5" name="Footer Placeholder 4"/>
          <p:cNvSpPr>
            <a:spLocks noGrp="1"/>
          </p:cNvSpPr>
          <p:nvPr>
            <p:ph type="ftr" sz="quarter" idx="11"/>
          </p:nvPr>
        </p:nvSpPr>
        <p:spPr/>
        <p:txBody>
          <a:bodyPr/>
          <a:lstStyle>
            <a:extLst/>
          </a:lstStyle>
          <a:p>
            <a:r>
              <a:rPr lang="en-US" smtClean="0"/>
              <a:t>Mt. Zion Missionary Baptist Church</a:t>
            </a:r>
            <a:endParaRPr lang="en-US"/>
          </a:p>
        </p:txBody>
      </p:sp>
      <p:sp>
        <p:nvSpPr>
          <p:cNvPr id="6" name="Slide Number Placeholder 5"/>
          <p:cNvSpPr>
            <a:spLocks noGrp="1"/>
          </p:cNvSpPr>
          <p:nvPr>
            <p:ph type="sldNum" sz="quarter" idx="12"/>
          </p:nvPr>
        </p:nvSpPr>
        <p:spPr/>
        <p:txBody>
          <a:bodyPr/>
          <a:lstStyle>
            <a:extLst/>
          </a:lstStyle>
          <a:p>
            <a:fld id="{25652187-53C9-4E0F-8579-6358B9AD22F3}"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r>
              <a:rPr lang="en-US" smtClean="0"/>
              <a:t>2013</a:t>
            </a:r>
            <a:endParaRPr lang="en-US"/>
          </a:p>
        </p:txBody>
      </p:sp>
      <p:sp>
        <p:nvSpPr>
          <p:cNvPr id="6" name="Footer Placeholder 5"/>
          <p:cNvSpPr>
            <a:spLocks noGrp="1"/>
          </p:cNvSpPr>
          <p:nvPr>
            <p:ph type="ftr" sz="quarter" idx="11"/>
          </p:nvPr>
        </p:nvSpPr>
        <p:spPr/>
        <p:txBody>
          <a:bodyPr/>
          <a:lstStyle>
            <a:extLst/>
          </a:lstStyle>
          <a:p>
            <a:r>
              <a:rPr lang="en-US" smtClean="0"/>
              <a:t>Mt. Zion Missionary Baptist Church</a:t>
            </a:r>
            <a:endParaRPr lang="en-US"/>
          </a:p>
        </p:txBody>
      </p:sp>
      <p:sp>
        <p:nvSpPr>
          <p:cNvPr id="7" name="Slide Number Placeholder 6"/>
          <p:cNvSpPr>
            <a:spLocks noGrp="1"/>
          </p:cNvSpPr>
          <p:nvPr>
            <p:ph type="sldNum" sz="quarter" idx="12"/>
          </p:nvPr>
        </p:nvSpPr>
        <p:spPr/>
        <p:txBody>
          <a:bodyPr/>
          <a:lstStyle>
            <a:extLst/>
          </a:lstStyle>
          <a:p>
            <a:fld id="{25652187-53C9-4E0F-8579-6358B9AD22F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r>
              <a:rPr lang="en-US" smtClean="0"/>
              <a:t>2013</a:t>
            </a:r>
            <a:endParaRPr lang="en-US"/>
          </a:p>
        </p:txBody>
      </p:sp>
      <p:sp>
        <p:nvSpPr>
          <p:cNvPr id="8" name="Footer Placeholder 7"/>
          <p:cNvSpPr>
            <a:spLocks noGrp="1"/>
          </p:cNvSpPr>
          <p:nvPr>
            <p:ph type="ftr" sz="quarter" idx="11"/>
          </p:nvPr>
        </p:nvSpPr>
        <p:spPr/>
        <p:txBody>
          <a:bodyPr/>
          <a:lstStyle>
            <a:extLst/>
          </a:lstStyle>
          <a:p>
            <a:r>
              <a:rPr lang="en-US" smtClean="0"/>
              <a:t>Mt. Zion Missionary Baptist Church</a:t>
            </a:r>
            <a:endParaRPr lang="en-US"/>
          </a:p>
        </p:txBody>
      </p:sp>
      <p:sp>
        <p:nvSpPr>
          <p:cNvPr id="9" name="Slide Number Placeholder 8"/>
          <p:cNvSpPr>
            <a:spLocks noGrp="1"/>
          </p:cNvSpPr>
          <p:nvPr>
            <p:ph type="sldNum" sz="quarter" idx="12"/>
          </p:nvPr>
        </p:nvSpPr>
        <p:spPr/>
        <p:txBody>
          <a:bodyPr/>
          <a:lstStyle>
            <a:extLst/>
          </a:lstStyle>
          <a:p>
            <a:fld id="{25652187-53C9-4E0F-8579-6358B9AD22F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r>
              <a:rPr lang="en-US" smtClean="0"/>
              <a:t>2013</a:t>
            </a:r>
            <a:endParaRPr lang="en-US"/>
          </a:p>
        </p:txBody>
      </p:sp>
      <p:sp>
        <p:nvSpPr>
          <p:cNvPr id="4" name="Footer Placeholder 3"/>
          <p:cNvSpPr>
            <a:spLocks noGrp="1"/>
          </p:cNvSpPr>
          <p:nvPr>
            <p:ph type="ftr" sz="quarter" idx="11"/>
          </p:nvPr>
        </p:nvSpPr>
        <p:spPr/>
        <p:txBody>
          <a:bodyPr/>
          <a:lstStyle>
            <a:extLst/>
          </a:lstStyle>
          <a:p>
            <a:r>
              <a:rPr lang="en-US" smtClean="0"/>
              <a:t>Mt. Zion Missionary Baptist Church</a:t>
            </a:r>
            <a:endParaRPr lang="en-US"/>
          </a:p>
        </p:txBody>
      </p:sp>
      <p:sp>
        <p:nvSpPr>
          <p:cNvPr id="5" name="Slide Number Placeholder 4"/>
          <p:cNvSpPr>
            <a:spLocks noGrp="1"/>
          </p:cNvSpPr>
          <p:nvPr>
            <p:ph type="sldNum" sz="quarter" idx="12"/>
          </p:nvPr>
        </p:nvSpPr>
        <p:spPr/>
        <p:txBody>
          <a:bodyPr/>
          <a:lstStyle>
            <a:extLst/>
          </a:lstStyle>
          <a:p>
            <a:fld id="{25652187-53C9-4E0F-8579-6358B9AD22F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r>
              <a:rPr lang="en-US" smtClean="0"/>
              <a:t>2013</a:t>
            </a:r>
            <a:endParaRPr lang="en-US"/>
          </a:p>
        </p:txBody>
      </p:sp>
      <p:sp>
        <p:nvSpPr>
          <p:cNvPr id="3" name="Footer Placeholder 2"/>
          <p:cNvSpPr>
            <a:spLocks noGrp="1"/>
          </p:cNvSpPr>
          <p:nvPr>
            <p:ph type="ftr" sz="quarter" idx="11"/>
          </p:nvPr>
        </p:nvSpPr>
        <p:spPr/>
        <p:txBody>
          <a:bodyPr/>
          <a:lstStyle>
            <a:extLst/>
          </a:lstStyle>
          <a:p>
            <a:r>
              <a:rPr lang="en-US" smtClean="0"/>
              <a:t>Mt. Zion Missionary Baptist Church</a:t>
            </a:r>
            <a:endParaRPr lang="en-US"/>
          </a:p>
        </p:txBody>
      </p:sp>
      <p:sp>
        <p:nvSpPr>
          <p:cNvPr id="4" name="Slide Number Placeholder 3"/>
          <p:cNvSpPr>
            <a:spLocks noGrp="1"/>
          </p:cNvSpPr>
          <p:nvPr>
            <p:ph type="sldNum" sz="quarter" idx="12"/>
          </p:nvPr>
        </p:nvSpPr>
        <p:spPr/>
        <p:txBody>
          <a:bodyPr/>
          <a:lstStyle>
            <a:extLst/>
          </a:lstStyle>
          <a:p>
            <a:fld id="{25652187-53C9-4E0F-8579-6358B9AD22F3}"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r>
              <a:rPr lang="en-US" smtClean="0"/>
              <a:t>2013</a:t>
            </a:r>
            <a:endParaRPr lang="en-US"/>
          </a:p>
        </p:txBody>
      </p:sp>
      <p:sp>
        <p:nvSpPr>
          <p:cNvPr id="6" name="Footer Placeholder 5"/>
          <p:cNvSpPr>
            <a:spLocks noGrp="1"/>
          </p:cNvSpPr>
          <p:nvPr>
            <p:ph type="ftr" sz="quarter" idx="11"/>
          </p:nvPr>
        </p:nvSpPr>
        <p:spPr/>
        <p:txBody>
          <a:bodyPr/>
          <a:lstStyle>
            <a:extLst/>
          </a:lstStyle>
          <a:p>
            <a:r>
              <a:rPr lang="en-US" smtClean="0"/>
              <a:t>Mt. Zion Missionary Baptist Church</a:t>
            </a:r>
            <a:endParaRPr lang="en-US"/>
          </a:p>
        </p:txBody>
      </p:sp>
      <p:sp>
        <p:nvSpPr>
          <p:cNvPr id="7" name="Slide Number Placeholder 6"/>
          <p:cNvSpPr>
            <a:spLocks noGrp="1"/>
          </p:cNvSpPr>
          <p:nvPr>
            <p:ph type="sldNum" sz="quarter" idx="12"/>
          </p:nvPr>
        </p:nvSpPr>
        <p:spPr/>
        <p:txBody>
          <a:bodyPr/>
          <a:lstStyle>
            <a:extLst/>
          </a:lstStyle>
          <a:p>
            <a:fld id="{25652187-53C9-4E0F-8579-6358B9AD22F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r>
              <a:rPr lang="en-US" smtClean="0"/>
              <a:t>2013</a:t>
            </a:r>
            <a:endParaRPr lang="en-US"/>
          </a:p>
        </p:txBody>
      </p:sp>
      <p:sp>
        <p:nvSpPr>
          <p:cNvPr id="6" name="Footer Placeholder 5"/>
          <p:cNvSpPr>
            <a:spLocks noGrp="1"/>
          </p:cNvSpPr>
          <p:nvPr>
            <p:ph type="ftr" sz="quarter" idx="11"/>
          </p:nvPr>
        </p:nvSpPr>
        <p:spPr/>
        <p:txBody>
          <a:bodyPr/>
          <a:lstStyle>
            <a:extLst/>
          </a:lstStyle>
          <a:p>
            <a:r>
              <a:rPr lang="en-US" smtClean="0"/>
              <a:t>Mt. Zion Missionary Baptist Church</a:t>
            </a:r>
            <a:endParaRPr lang="en-US"/>
          </a:p>
        </p:txBody>
      </p:sp>
      <p:sp>
        <p:nvSpPr>
          <p:cNvPr id="7" name="Slide Number Placeholder 6"/>
          <p:cNvSpPr>
            <a:spLocks noGrp="1"/>
          </p:cNvSpPr>
          <p:nvPr>
            <p:ph type="sldNum" sz="quarter" idx="12"/>
          </p:nvPr>
        </p:nvSpPr>
        <p:spPr/>
        <p:txBody>
          <a:bodyPr/>
          <a:lstStyle>
            <a:extLst/>
          </a:lstStyle>
          <a:p>
            <a:fld id="{25652187-53C9-4E0F-8579-6358B9AD22F3}"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r>
              <a:rPr lang="en-US" smtClean="0"/>
              <a:t>2013</a:t>
            </a:r>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r>
              <a:rPr lang="en-US" smtClean="0"/>
              <a:t>Mt. Zion Missionary Baptist Church</a:t>
            </a:r>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25652187-53C9-4E0F-8579-6358B9AD22F3}"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ARTICLES OF FAITH</a:t>
            </a:r>
            <a:endParaRPr lang="en-US" b="1" dirty="0"/>
          </a:p>
        </p:txBody>
      </p:sp>
      <p:sp>
        <p:nvSpPr>
          <p:cNvPr id="3" name="Subtitle 2"/>
          <p:cNvSpPr>
            <a:spLocks noGrp="1"/>
          </p:cNvSpPr>
          <p:nvPr>
            <p:ph type="subTitle" idx="1"/>
          </p:nvPr>
        </p:nvSpPr>
        <p:spPr>
          <a:xfrm>
            <a:off x="1066800" y="3886200"/>
            <a:ext cx="7010400" cy="1752600"/>
          </a:xfrm>
        </p:spPr>
        <p:txBody>
          <a:bodyPr/>
          <a:lstStyle/>
          <a:p>
            <a:r>
              <a:rPr lang="en-US" i="1" dirty="0" smtClean="0">
                <a:solidFill>
                  <a:schemeClr val="tx1"/>
                </a:solidFill>
              </a:rPr>
              <a:t>National Baptist Convention, USA, Inc.</a:t>
            </a:r>
            <a:endParaRPr lang="en-US" i="1" dirty="0">
              <a:solidFill>
                <a:schemeClr val="tx1"/>
              </a:solidFill>
            </a:endParaRPr>
          </a:p>
        </p:txBody>
      </p:sp>
    </p:spTree>
    <p:extLst>
      <p:ext uri="{BB962C8B-B14F-4D97-AF65-F5344CB8AC3E}">
        <p14:creationId xmlns:p14="http://schemas.microsoft.com/office/powerpoint/2010/main" xmlns="" val="2649903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Article I</a:t>
            </a:r>
            <a:br>
              <a:rPr lang="en-US" dirty="0" smtClean="0"/>
            </a:br>
            <a:r>
              <a:rPr lang="en-US" dirty="0" smtClean="0"/>
              <a:t>The Scriptures</a:t>
            </a:r>
            <a:endParaRPr lang="en-US" dirty="0"/>
          </a:p>
        </p:txBody>
      </p:sp>
      <p:sp>
        <p:nvSpPr>
          <p:cNvPr id="3" name="Content Placeholder 2"/>
          <p:cNvSpPr>
            <a:spLocks noGrp="1"/>
          </p:cNvSpPr>
          <p:nvPr>
            <p:ph idx="1"/>
          </p:nvPr>
        </p:nvSpPr>
        <p:spPr/>
        <p:txBody>
          <a:bodyPr>
            <a:noAutofit/>
          </a:bodyPr>
          <a:lstStyle/>
          <a:p>
            <a:pPr marL="0" indent="0">
              <a:buNone/>
            </a:pPr>
            <a:r>
              <a:rPr lang="en-US" sz="1900" b="1" dirty="0" smtClean="0"/>
              <a:t>1 Peter 1:10-12 </a:t>
            </a:r>
            <a:r>
              <a:rPr lang="en-US" sz="1900" dirty="0" smtClean="0"/>
              <a:t>“</a:t>
            </a:r>
            <a:r>
              <a:rPr lang="en-US" sz="1900" baseline="30000" dirty="0" smtClean="0"/>
              <a:t>10</a:t>
            </a:r>
            <a:r>
              <a:rPr lang="en-US" sz="1900" dirty="0" smtClean="0"/>
              <a:t> Of which salvation the prophets have inquired and searched diligently, who prophesied of the grace that should come unto you: </a:t>
            </a:r>
            <a:r>
              <a:rPr lang="en-US" sz="1900" baseline="30000" dirty="0"/>
              <a:t>11</a:t>
            </a:r>
            <a:r>
              <a:rPr lang="en-US" sz="1900" dirty="0" smtClean="0"/>
              <a:t> Searching what, or what manner of time the Spirit of Christ which was in them did signify, when it testified beforehand the sufferings of Christ, and the glory that should follow.  </a:t>
            </a:r>
            <a:r>
              <a:rPr lang="en-US" sz="1900" baseline="30000" dirty="0"/>
              <a:t>12</a:t>
            </a:r>
            <a:r>
              <a:rPr lang="en-US" sz="1900" dirty="0" smtClean="0"/>
              <a:t> Unto whom it was revealed, that not unto themselves, but unto us they did minister the things, which are now reported unto you by them that have preached the gospel unto you with the Holy Ghost sent down from heaven; which things the angels desire to look into.”</a:t>
            </a:r>
          </a:p>
          <a:p>
            <a:pPr marL="0" indent="0">
              <a:buNone/>
            </a:pPr>
            <a:r>
              <a:rPr lang="en-US" sz="1900" b="1" dirty="0" smtClean="0"/>
              <a:t>Acts 11:14 </a:t>
            </a:r>
            <a:r>
              <a:rPr lang="en-US" sz="1900" dirty="0" smtClean="0"/>
              <a:t>“Who shall tell thee words, whereby thou and all thy house shall be saved.”</a:t>
            </a:r>
          </a:p>
          <a:p>
            <a:pPr marL="0" indent="0">
              <a:buNone/>
            </a:pPr>
            <a:r>
              <a:rPr lang="en-US" sz="1900" b="1" dirty="0" smtClean="0"/>
              <a:t>Rom 1:16 </a:t>
            </a:r>
            <a:r>
              <a:rPr lang="en-US" sz="1900" dirty="0" smtClean="0"/>
              <a:t>“For I am not ashamed of the gospel of Christ: for it is the power of God unto salvation to every one that believeth; to the Jew first, and also to the Greek.”</a:t>
            </a:r>
          </a:p>
          <a:p>
            <a:pPr marL="0" indent="0">
              <a:buNone/>
            </a:pPr>
            <a:r>
              <a:rPr lang="en-US" sz="1900" b="1" dirty="0" smtClean="0"/>
              <a:t>Mark 16:16 </a:t>
            </a:r>
            <a:r>
              <a:rPr lang="en-US" sz="1900" dirty="0" smtClean="0"/>
              <a:t>“He that believeth and is baptized shall be saved; but he that believeth not shall be damned.”</a:t>
            </a:r>
          </a:p>
        </p:txBody>
      </p:sp>
      <p:sp>
        <p:nvSpPr>
          <p:cNvPr id="4" name="Date Placeholder 3"/>
          <p:cNvSpPr>
            <a:spLocks noGrp="1"/>
          </p:cNvSpPr>
          <p:nvPr>
            <p:ph type="dt" sz="half" idx="10"/>
          </p:nvPr>
        </p:nvSpPr>
        <p:spPr/>
        <p:txBody>
          <a:bodyPr/>
          <a:lstStyle/>
          <a:p>
            <a:r>
              <a:rPr lang="en-US" smtClean="0"/>
              <a:t>2013</a:t>
            </a:r>
            <a:endParaRPr lang="en-US"/>
          </a:p>
        </p:txBody>
      </p:sp>
      <p:sp>
        <p:nvSpPr>
          <p:cNvPr id="5" name="Footer Placeholder 4"/>
          <p:cNvSpPr>
            <a:spLocks noGrp="1"/>
          </p:cNvSpPr>
          <p:nvPr>
            <p:ph type="ftr" sz="quarter" idx="11"/>
          </p:nvPr>
        </p:nvSpPr>
        <p:spPr/>
        <p:txBody>
          <a:bodyPr/>
          <a:lstStyle/>
          <a:p>
            <a:r>
              <a:rPr lang="en-US" smtClean="0"/>
              <a:t>Mt. Zion Missionary Baptist Church</a:t>
            </a:r>
            <a:endParaRPr lang="en-US"/>
          </a:p>
        </p:txBody>
      </p:sp>
      <p:sp>
        <p:nvSpPr>
          <p:cNvPr id="6" name="Slide Number Placeholder 5"/>
          <p:cNvSpPr>
            <a:spLocks noGrp="1"/>
          </p:cNvSpPr>
          <p:nvPr>
            <p:ph type="sldNum" sz="quarter" idx="12"/>
          </p:nvPr>
        </p:nvSpPr>
        <p:spPr/>
        <p:txBody>
          <a:bodyPr>
            <a:normAutofit/>
          </a:bodyPr>
          <a:lstStyle/>
          <a:p>
            <a:fld id="{25652187-53C9-4E0F-8579-6358B9AD22F3}" type="slidenum">
              <a:rPr lang="en-US" smtClean="0"/>
              <a:pPr/>
              <a:t>10</a:t>
            </a:fld>
            <a:endParaRPr lang="en-US"/>
          </a:p>
        </p:txBody>
      </p:sp>
    </p:spTree>
    <p:extLst>
      <p:ext uri="{BB962C8B-B14F-4D97-AF65-F5344CB8AC3E}">
        <p14:creationId xmlns:p14="http://schemas.microsoft.com/office/powerpoint/2010/main" xmlns="" val="2828892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Article I</a:t>
            </a:r>
            <a:br>
              <a:rPr lang="en-US" dirty="0" smtClean="0"/>
            </a:br>
            <a:r>
              <a:rPr lang="en-US" dirty="0" smtClean="0"/>
              <a:t>The Scriptures</a:t>
            </a:r>
            <a:endParaRPr lang="en-US" dirty="0"/>
          </a:p>
        </p:txBody>
      </p:sp>
      <p:sp>
        <p:nvSpPr>
          <p:cNvPr id="3" name="Content Placeholder 2"/>
          <p:cNvSpPr>
            <a:spLocks noGrp="1"/>
          </p:cNvSpPr>
          <p:nvPr>
            <p:ph idx="1"/>
          </p:nvPr>
        </p:nvSpPr>
        <p:spPr/>
        <p:txBody>
          <a:bodyPr>
            <a:noAutofit/>
          </a:bodyPr>
          <a:lstStyle/>
          <a:p>
            <a:pPr marL="0" indent="0">
              <a:buNone/>
            </a:pPr>
            <a:r>
              <a:rPr lang="en-US" sz="1800" b="1" dirty="0" smtClean="0"/>
              <a:t>John 5:38-39 </a:t>
            </a:r>
            <a:r>
              <a:rPr lang="en-US" sz="1800" dirty="0" smtClean="0"/>
              <a:t>“</a:t>
            </a:r>
            <a:r>
              <a:rPr lang="en-US" sz="1800" baseline="30000" dirty="0" smtClean="0"/>
              <a:t>38</a:t>
            </a:r>
            <a:r>
              <a:rPr lang="en-US" sz="1800" dirty="0" smtClean="0"/>
              <a:t> And ye have not his word abiding in you: for whom he hath sent, him ye believe not.  </a:t>
            </a:r>
            <a:r>
              <a:rPr lang="en-US" sz="1800" baseline="30000" dirty="0"/>
              <a:t>39</a:t>
            </a:r>
            <a:r>
              <a:rPr lang="en-US" sz="1800" dirty="0" smtClean="0"/>
              <a:t> Search the scriptures; for in them ye think ye have eternal life: and they are they which testify of me.”</a:t>
            </a:r>
          </a:p>
        </p:txBody>
      </p:sp>
      <p:sp>
        <p:nvSpPr>
          <p:cNvPr id="4" name="Date Placeholder 3"/>
          <p:cNvSpPr>
            <a:spLocks noGrp="1"/>
          </p:cNvSpPr>
          <p:nvPr>
            <p:ph type="dt" sz="half" idx="10"/>
          </p:nvPr>
        </p:nvSpPr>
        <p:spPr/>
        <p:txBody>
          <a:bodyPr/>
          <a:lstStyle/>
          <a:p>
            <a:r>
              <a:rPr lang="en-US" smtClean="0"/>
              <a:t>2013</a:t>
            </a:r>
            <a:endParaRPr lang="en-US"/>
          </a:p>
        </p:txBody>
      </p:sp>
      <p:sp>
        <p:nvSpPr>
          <p:cNvPr id="5" name="Footer Placeholder 4"/>
          <p:cNvSpPr>
            <a:spLocks noGrp="1"/>
          </p:cNvSpPr>
          <p:nvPr>
            <p:ph type="ftr" sz="quarter" idx="11"/>
          </p:nvPr>
        </p:nvSpPr>
        <p:spPr/>
        <p:txBody>
          <a:bodyPr/>
          <a:lstStyle/>
          <a:p>
            <a:r>
              <a:rPr lang="en-US" smtClean="0"/>
              <a:t>Mt. Zion Missionary Baptist Church</a:t>
            </a:r>
            <a:endParaRPr lang="en-US"/>
          </a:p>
        </p:txBody>
      </p:sp>
      <p:sp>
        <p:nvSpPr>
          <p:cNvPr id="6" name="Slide Number Placeholder 5"/>
          <p:cNvSpPr>
            <a:spLocks noGrp="1"/>
          </p:cNvSpPr>
          <p:nvPr>
            <p:ph type="sldNum" sz="quarter" idx="12"/>
          </p:nvPr>
        </p:nvSpPr>
        <p:spPr/>
        <p:txBody>
          <a:bodyPr>
            <a:normAutofit/>
          </a:bodyPr>
          <a:lstStyle/>
          <a:p>
            <a:fld id="{25652187-53C9-4E0F-8579-6358B9AD22F3}" type="slidenum">
              <a:rPr lang="en-US" smtClean="0"/>
              <a:pPr/>
              <a:t>11</a:t>
            </a:fld>
            <a:endParaRPr lang="en-US"/>
          </a:p>
        </p:txBody>
      </p:sp>
    </p:spTree>
    <p:extLst>
      <p:ext uri="{BB962C8B-B14F-4D97-AF65-F5344CB8AC3E}">
        <p14:creationId xmlns:p14="http://schemas.microsoft.com/office/powerpoint/2010/main" xmlns="" val="176148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Article I</a:t>
            </a:r>
            <a:br>
              <a:rPr lang="en-US" dirty="0" smtClean="0"/>
            </a:br>
            <a:r>
              <a:rPr lang="en-US" dirty="0" smtClean="0"/>
              <a:t>The Scriptures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solidFill>
                  <a:schemeClr val="bg1">
                    <a:lumMod val="65000"/>
                  </a:schemeClr>
                </a:solidFill>
              </a:rPr>
              <a:t>We believe that the Holy Bible was written by men divinely inspired, and is a perfect treasure of heavenly instruction; that </a:t>
            </a:r>
            <a:r>
              <a:rPr lang="en-US" dirty="0" smtClean="0"/>
              <a:t>it has God for its author, salvation for its end, and truth without any mixture of error for its matter; </a:t>
            </a:r>
            <a:r>
              <a:rPr lang="en-US" dirty="0" smtClean="0">
                <a:solidFill>
                  <a:schemeClr val="bg1">
                    <a:lumMod val="65000"/>
                  </a:schemeClr>
                </a:solidFill>
              </a:rPr>
              <a:t>that it reveals the principles by which God will judge us, and therefore is and shall remain to the end of the world, the true center of Christian union, and the supreme standard by which all human conduct, creeds, and opinions shall be tried.</a:t>
            </a:r>
            <a:endParaRPr lang="en-US" dirty="0">
              <a:solidFill>
                <a:schemeClr val="bg1">
                  <a:lumMod val="65000"/>
                </a:schemeClr>
              </a:solidFill>
            </a:endParaRPr>
          </a:p>
        </p:txBody>
      </p:sp>
      <p:sp>
        <p:nvSpPr>
          <p:cNvPr id="4" name="Date Placeholder 3"/>
          <p:cNvSpPr>
            <a:spLocks noGrp="1"/>
          </p:cNvSpPr>
          <p:nvPr>
            <p:ph type="dt" sz="half" idx="10"/>
          </p:nvPr>
        </p:nvSpPr>
        <p:spPr/>
        <p:txBody>
          <a:bodyPr/>
          <a:lstStyle/>
          <a:p>
            <a:r>
              <a:rPr lang="en-US" smtClean="0"/>
              <a:t>2013</a:t>
            </a:r>
            <a:endParaRPr lang="en-US"/>
          </a:p>
        </p:txBody>
      </p:sp>
      <p:sp>
        <p:nvSpPr>
          <p:cNvPr id="5" name="Footer Placeholder 4"/>
          <p:cNvSpPr>
            <a:spLocks noGrp="1"/>
          </p:cNvSpPr>
          <p:nvPr>
            <p:ph type="ftr" sz="quarter" idx="11"/>
          </p:nvPr>
        </p:nvSpPr>
        <p:spPr/>
        <p:txBody>
          <a:bodyPr/>
          <a:lstStyle/>
          <a:p>
            <a:r>
              <a:rPr lang="en-US" smtClean="0"/>
              <a:t>Mt. Zion Missionary Baptist Church</a:t>
            </a:r>
            <a:endParaRPr lang="en-US"/>
          </a:p>
        </p:txBody>
      </p:sp>
      <p:sp>
        <p:nvSpPr>
          <p:cNvPr id="6" name="Slide Number Placeholder 5"/>
          <p:cNvSpPr>
            <a:spLocks noGrp="1"/>
          </p:cNvSpPr>
          <p:nvPr>
            <p:ph type="sldNum" sz="quarter" idx="12"/>
          </p:nvPr>
        </p:nvSpPr>
        <p:spPr/>
        <p:txBody>
          <a:bodyPr>
            <a:normAutofit/>
          </a:bodyPr>
          <a:lstStyle/>
          <a:p>
            <a:fld id="{25652187-53C9-4E0F-8579-6358B9AD22F3}" type="slidenum">
              <a:rPr lang="en-US" smtClean="0"/>
              <a:pPr/>
              <a:t>12</a:t>
            </a:fld>
            <a:endParaRPr lang="en-US"/>
          </a:p>
        </p:txBody>
      </p:sp>
    </p:spTree>
    <p:extLst>
      <p:ext uri="{BB962C8B-B14F-4D97-AF65-F5344CB8AC3E}">
        <p14:creationId xmlns:p14="http://schemas.microsoft.com/office/powerpoint/2010/main" xmlns="" val="2115606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Article I</a:t>
            </a:r>
            <a:br>
              <a:rPr lang="en-US" dirty="0"/>
            </a:br>
            <a:r>
              <a:rPr lang="en-US" dirty="0"/>
              <a:t>The Scriptures</a:t>
            </a:r>
          </a:p>
        </p:txBody>
      </p:sp>
      <p:sp>
        <p:nvSpPr>
          <p:cNvPr id="3" name="Content Placeholder 2"/>
          <p:cNvSpPr>
            <a:spLocks noGrp="1"/>
          </p:cNvSpPr>
          <p:nvPr>
            <p:ph idx="1"/>
          </p:nvPr>
        </p:nvSpPr>
        <p:spPr/>
        <p:txBody>
          <a:bodyPr>
            <a:normAutofit/>
          </a:bodyPr>
          <a:lstStyle/>
          <a:p>
            <a:pPr marL="0" indent="0">
              <a:buNone/>
            </a:pPr>
            <a:r>
              <a:rPr lang="en-US" sz="2000" b="1" dirty="0" err="1"/>
              <a:t>Prov</a:t>
            </a:r>
            <a:r>
              <a:rPr lang="en-US" sz="2000" b="1" dirty="0"/>
              <a:t> 30:5-6 </a:t>
            </a:r>
            <a:r>
              <a:rPr lang="en-US" sz="2000" dirty="0"/>
              <a:t>“</a:t>
            </a:r>
            <a:r>
              <a:rPr lang="en-US" sz="2000" baseline="30000" dirty="0"/>
              <a:t>5</a:t>
            </a:r>
            <a:r>
              <a:rPr lang="en-US" sz="2000" dirty="0"/>
              <a:t> Every word of God is pure: he is a shield unto them that put their trust in him. </a:t>
            </a:r>
            <a:r>
              <a:rPr lang="en-US" sz="2000" baseline="30000" dirty="0"/>
              <a:t>6</a:t>
            </a:r>
            <a:r>
              <a:rPr lang="en-US" sz="2000" dirty="0"/>
              <a:t> Add thou not unto his words, lest he reprove thee, and thou be found a liar.”</a:t>
            </a:r>
          </a:p>
          <a:p>
            <a:pPr marL="0" indent="0">
              <a:buNone/>
            </a:pPr>
            <a:r>
              <a:rPr lang="en-US" sz="2000" b="1" dirty="0"/>
              <a:t>John 17:17 </a:t>
            </a:r>
            <a:r>
              <a:rPr lang="en-US" sz="2000" dirty="0"/>
              <a:t>“Sanctify them through thy truth: thy word is truth.”</a:t>
            </a:r>
          </a:p>
          <a:p>
            <a:pPr marL="0" indent="0">
              <a:buNone/>
            </a:pPr>
            <a:r>
              <a:rPr lang="en-US" sz="2000" b="1" dirty="0"/>
              <a:t>Rev 22:18-19 </a:t>
            </a:r>
            <a:r>
              <a:rPr lang="en-US" sz="2000" dirty="0"/>
              <a:t>“</a:t>
            </a:r>
            <a:r>
              <a:rPr lang="en-US" sz="2000" baseline="30000" dirty="0"/>
              <a:t>18</a:t>
            </a:r>
            <a:r>
              <a:rPr lang="en-US" sz="2000" dirty="0"/>
              <a:t> For I testify unto every man that </a:t>
            </a:r>
            <a:r>
              <a:rPr lang="en-US" sz="2000" dirty="0" err="1"/>
              <a:t>heareth</a:t>
            </a:r>
            <a:r>
              <a:rPr lang="en-US" sz="2000" dirty="0"/>
              <a:t> the words of the prophecy of this book, If any man shall add unto these things, God shall add unto him the plagues that are written in this book:  </a:t>
            </a:r>
            <a:r>
              <a:rPr lang="en-US" sz="2000" baseline="30000" dirty="0"/>
              <a:t>19</a:t>
            </a:r>
            <a:r>
              <a:rPr lang="en-US" sz="2000" dirty="0"/>
              <a:t> And if any man shall take away from the words of the book of this prophecy, God shall take away his part out of the book of life, and out of the holy city, and from the things which are written in this book.”</a:t>
            </a:r>
          </a:p>
          <a:p>
            <a:pPr marL="0" indent="0">
              <a:buNone/>
            </a:pPr>
            <a:r>
              <a:rPr lang="en-US" sz="2000" b="1" dirty="0"/>
              <a:t>Rom 3:4 </a:t>
            </a:r>
            <a:r>
              <a:rPr lang="en-US" sz="2000" dirty="0"/>
              <a:t>“God forbid: yea, let God be true, but every man a liar; as it is written, That thou </a:t>
            </a:r>
            <a:r>
              <a:rPr lang="en-US" sz="2000" dirty="0" err="1"/>
              <a:t>mightest</a:t>
            </a:r>
            <a:r>
              <a:rPr lang="en-US" sz="2000" dirty="0"/>
              <a:t> be justified in thy sayings, and </a:t>
            </a:r>
            <a:r>
              <a:rPr lang="en-US" sz="2000" dirty="0" err="1"/>
              <a:t>mightest</a:t>
            </a:r>
            <a:r>
              <a:rPr lang="en-US" sz="2000" dirty="0"/>
              <a:t> overcome when thou art judged.”</a:t>
            </a:r>
          </a:p>
          <a:p>
            <a:pPr marL="82296" indent="0">
              <a:buNone/>
            </a:pPr>
            <a:endParaRPr lang="en-US" sz="2000" dirty="0"/>
          </a:p>
        </p:txBody>
      </p:sp>
      <p:sp>
        <p:nvSpPr>
          <p:cNvPr id="4" name="Date Placeholder 3"/>
          <p:cNvSpPr>
            <a:spLocks noGrp="1"/>
          </p:cNvSpPr>
          <p:nvPr>
            <p:ph type="dt" sz="half" idx="10"/>
          </p:nvPr>
        </p:nvSpPr>
        <p:spPr/>
        <p:txBody>
          <a:bodyPr/>
          <a:lstStyle/>
          <a:p>
            <a:r>
              <a:rPr lang="en-US" smtClean="0"/>
              <a:t>2013</a:t>
            </a:r>
            <a:endParaRPr lang="en-US"/>
          </a:p>
        </p:txBody>
      </p:sp>
      <p:sp>
        <p:nvSpPr>
          <p:cNvPr id="5" name="Footer Placeholder 4"/>
          <p:cNvSpPr>
            <a:spLocks noGrp="1"/>
          </p:cNvSpPr>
          <p:nvPr>
            <p:ph type="ftr" sz="quarter" idx="11"/>
          </p:nvPr>
        </p:nvSpPr>
        <p:spPr/>
        <p:txBody>
          <a:bodyPr/>
          <a:lstStyle/>
          <a:p>
            <a:r>
              <a:rPr lang="en-US" smtClean="0"/>
              <a:t>Mt. Zion Missionary Baptist Church</a:t>
            </a:r>
            <a:endParaRPr lang="en-US"/>
          </a:p>
        </p:txBody>
      </p:sp>
      <p:sp>
        <p:nvSpPr>
          <p:cNvPr id="6" name="Slide Number Placeholder 5"/>
          <p:cNvSpPr>
            <a:spLocks noGrp="1"/>
          </p:cNvSpPr>
          <p:nvPr>
            <p:ph type="sldNum" sz="quarter" idx="12"/>
          </p:nvPr>
        </p:nvSpPr>
        <p:spPr/>
        <p:txBody>
          <a:bodyPr/>
          <a:lstStyle/>
          <a:p>
            <a:fld id="{25652187-53C9-4E0F-8579-6358B9AD22F3}" type="slidenum">
              <a:rPr lang="en-US" smtClean="0"/>
              <a:pPr/>
              <a:t>13</a:t>
            </a:fld>
            <a:endParaRPr lang="en-US"/>
          </a:p>
        </p:txBody>
      </p:sp>
    </p:spTree>
    <p:extLst>
      <p:ext uri="{BB962C8B-B14F-4D97-AF65-F5344CB8AC3E}">
        <p14:creationId xmlns:p14="http://schemas.microsoft.com/office/powerpoint/2010/main" xmlns="" val="2162866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Article I</a:t>
            </a:r>
            <a:br>
              <a:rPr lang="en-US" dirty="0" smtClean="0"/>
            </a:br>
            <a:r>
              <a:rPr lang="en-US" dirty="0" smtClean="0"/>
              <a:t>The Scriptures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solidFill>
                  <a:schemeClr val="bg1">
                    <a:lumMod val="65000"/>
                  </a:schemeClr>
                </a:solidFill>
              </a:rPr>
              <a:t>We believe that the Holy Bible was written by men divinely inspired, and is a perfect treasure of heavenly instruction; that it has God for its author, salvation for its end, and truth without any mixture of error for its matter; that </a:t>
            </a:r>
            <a:r>
              <a:rPr lang="en-US" dirty="0" smtClean="0"/>
              <a:t>it reveals the principles by which God will judge us, </a:t>
            </a:r>
            <a:r>
              <a:rPr lang="en-US" dirty="0" smtClean="0">
                <a:solidFill>
                  <a:schemeClr val="bg1">
                    <a:lumMod val="65000"/>
                  </a:schemeClr>
                </a:solidFill>
              </a:rPr>
              <a:t>and therefore is and shall remain to the end of the world, the true center of Christian union, and the supreme standard by which all human conduct, creeds, and opinions shall be tried.</a:t>
            </a:r>
            <a:endParaRPr lang="en-US" dirty="0">
              <a:solidFill>
                <a:schemeClr val="bg1">
                  <a:lumMod val="65000"/>
                </a:schemeClr>
              </a:solidFill>
            </a:endParaRPr>
          </a:p>
        </p:txBody>
      </p:sp>
      <p:sp>
        <p:nvSpPr>
          <p:cNvPr id="4" name="Date Placeholder 3"/>
          <p:cNvSpPr>
            <a:spLocks noGrp="1"/>
          </p:cNvSpPr>
          <p:nvPr>
            <p:ph type="dt" sz="half" idx="10"/>
          </p:nvPr>
        </p:nvSpPr>
        <p:spPr/>
        <p:txBody>
          <a:bodyPr/>
          <a:lstStyle/>
          <a:p>
            <a:r>
              <a:rPr lang="en-US" smtClean="0"/>
              <a:t>2013</a:t>
            </a:r>
            <a:endParaRPr lang="en-US"/>
          </a:p>
        </p:txBody>
      </p:sp>
      <p:sp>
        <p:nvSpPr>
          <p:cNvPr id="5" name="Footer Placeholder 4"/>
          <p:cNvSpPr>
            <a:spLocks noGrp="1"/>
          </p:cNvSpPr>
          <p:nvPr>
            <p:ph type="ftr" sz="quarter" idx="11"/>
          </p:nvPr>
        </p:nvSpPr>
        <p:spPr/>
        <p:txBody>
          <a:bodyPr/>
          <a:lstStyle/>
          <a:p>
            <a:r>
              <a:rPr lang="en-US" smtClean="0"/>
              <a:t>Mt. Zion Missionary Baptist Church</a:t>
            </a:r>
            <a:endParaRPr lang="en-US"/>
          </a:p>
        </p:txBody>
      </p:sp>
      <p:sp>
        <p:nvSpPr>
          <p:cNvPr id="6" name="Slide Number Placeholder 5"/>
          <p:cNvSpPr>
            <a:spLocks noGrp="1"/>
          </p:cNvSpPr>
          <p:nvPr>
            <p:ph type="sldNum" sz="quarter" idx="12"/>
          </p:nvPr>
        </p:nvSpPr>
        <p:spPr/>
        <p:txBody>
          <a:bodyPr>
            <a:normAutofit/>
          </a:bodyPr>
          <a:lstStyle/>
          <a:p>
            <a:fld id="{25652187-53C9-4E0F-8579-6358B9AD22F3}" type="slidenum">
              <a:rPr lang="en-US" smtClean="0"/>
              <a:pPr/>
              <a:t>14</a:t>
            </a:fld>
            <a:endParaRPr lang="en-US"/>
          </a:p>
        </p:txBody>
      </p:sp>
    </p:spTree>
    <p:extLst>
      <p:ext uri="{BB962C8B-B14F-4D97-AF65-F5344CB8AC3E}">
        <p14:creationId xmlns:p14="http://schemas.microsoft.com/office/powerpoint/2010/main" xmlns="" val="2360234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Article I</a:t>
            </a:r>
            <a:br>
              <a:rPr lang="en-US" dirty="0"/>
            </a:br>
            <a:r>
              <a:rPr lang="en-US" dirty="0"/>
              <a:t>The Scriptures</a:t>
            </a:r>
          </a:p>
        </p:txBody>
      </p:sp>
      <p:sp>
        <p:nvSpPr>
          <p:cNvPr id="3" name="Content Placeholder 2"/>
          <p:cNvSpPr>
            <a:spLocks noGrp="1"/>
          </p:cNvSpPr>
          <p:nvPr>
            <p:ph idx="1"/>
          </p:nvPr>
        </p:nvSpPr>
        <p:spPr/>
        <p:txBody>
          <a:bodyPr>
            <a:normAutofit/>
          </a:bodyPr>
          <a:lstStyle/>
          <a:p>
            <a:pPr marL="82296" indent="0">
              <a:buNone/>
            </a:pPr>
            <a:r>
              <a:rPr lang="en-US" sz="2000" b="1" dirty="0"/>
              <a:t>Rom 2:12 </a:t>
            </a:r>
            <a:r>
              <a:rPr lang="en-US" sz="2000" dirty="0"/>
              <a:t>“For as many as have sinned without law shall also perish without law: and as many as have sinned in the law shall be judged by the law.”</a:t>
            </a:r>
          </a:p>
          <a:p>
            <a:pPr marL="0" indent="0">
              <a:buNone/>
            </a:pPr>
            <a:r>
              <a:rPr lang="en-US" sz="2000" b="1" dirty="0"/>
              <a:t>John 12:47-48 </a:t>
            </a:r>
            <a:r>
              <a:rPr lang="en-US" sz="2000" dirty="0"/>
              <a:t>“</a:t>
            </a:r>
            <a:r>
              <a:rPr lang="en-US" sz="2000" baseline="30000" dirty="0"/>
              <a:t>47</a:t>
            </a:r>
            <a:r>
              <a:rPr lang="en-US" sz="2000" dirty="0"/>
              <a:t> And if any man hear my words, and believe not, I judge him not: for I came not to judge the world, but to save the world.  </a:t>
            </a:r>
            <a:r>
              <a:rPr lang="en-US" sz="2000" baseline="30000" dirty="0"/>
              <a:t>48</a:t>
            </a:r>
            <a:r>
              <a:rPr lang="en-US" sz="2000" dirty="0"/>
              <a:t> He that </a:t>
            </a:r>
            <a:r>
              <a:rPr lang="en-US" sz="2000" dirty="0" err="1"/>
              <a:t>rejecteth</a:t>
            </a:r>
            <a:r>
              <a:rPr lang="en-US" sz="2000" dirty="0"/>
              <a:t> me, and </a:t>
            </a:r>
            <a:r>
              <a:rPr lang="en-US" sz="2000" dirty="0" err="1"/>
              <a:t>receiveth</a:t>
            </a:r>
            <a:r>
              <a:rPr lang="en-US" sz="2000" dirty="0"/>
              <a:t> not my words, hath one that </a:t>
            </a:r>
            <a:r>
              <a:rPr lang="en-US" sz="2000" dirty="0" err="1"/>
              <a:t>judgeth</a:t>
            </a:r>
            <a:r>
              <a:rPr lang="en-US" sz="2000" dirty="0"/>
              <a:t> him: the word that I have spoken, the same shall judge him in the last day.”</a:t>
            </a:r>
          </a:p>
          <a:p>
            <a:pPr marL="0" indent="0">
              <a:buNone/>
            </a:pPr>
            <a:r>
              <a:rPr lang="en-US" sz="2000" b="1" dirty="0"/>
              <a:t>1 </a:t>
            </a:r>
            <a:r>
              <a:rPr lang="en-US" sz="2000" b="1" dirty="0" err="1"/>
              <a:t>Cor</a:t>
            </a:r>
            <a:r>
              <a:rPr lang="en-US" sz="2000" b="1" dirty="0"/>
              <a:t> 4:3-4 </a:t>
            </a:r>
            <a:r>
              <a:rPr lang="en-US" sz="2000" dirty="0"/>
              <a:t>“</a:t>
            </a:r>
            <a:r>
              <a:rPr lang="en-US" sz="2000" baseline="30000" dirty="0"/>
              <a:t>3</a:t>
            </a:r>
            <a:r>
              <a:rPr lang="en-US" sz="2000" dirty="0"/>
              <a:t> But with me it is a very small thing that I should be judged of you, or of man's judgment: yea, I judge not mine own self.  </a:t>
            </a:r>
            <a:r>
              <a:rPr lang="en-US" sz="2000" baseline="30000" dirty="0"/>
              <a:t>4</a:t>
            </a:r>
            <a:r>
              <a:rPr lang="en-US" sz="2000" dirty="0"/>
              <a:t> For I know nothing by myself; yet am I not hereby justified: but he that </a:t>
            </a:r>
            <a:r>
              <a:rPr lang="en-US" sz="2000" dirty="0" err="1"/>
              <a:t>judgeth</a:t>
            </a:r>
            <a:r>
              <a:rPr lang="en-US" sz="2000" dirty="0"/>
              <a:t> me is the Lord.”</a:t>
            </a:r>
          </a:p>
          <a:p>
            <a:pPr marL="82296" indent="0">
              <a:buNone/>
            </a:pPr>
            <a:endParaRPr lang="en-US" sz="2000" dirty="0"/>
          </a:p>
        </p:txBody>
      </p:sp>
      <p:sp>
        <p:nvSpPr>
          <p:cNvPr id="4" name="Date Placeholder 3"/>
          <p:cNvSpPr>
            <a:spLocks noGrp="1"/>
          </p:cNvSpPr>
          <p:nvPr>
            <p:ph type="dt" sz="half" idx="10"/>
          </p:nvPr>
        </p:nvSpPr>
        <p:spPr/>
        <p:txBody>
          <a:bodyPr/>
          <a:lstStyle/>
          <a:p>
            <a:r>
              <a:rPr lang="en-US" smtClean="0"/>
              <a:t>2013</a:t>
            </a:r>
            <a:endParaRPr lang="en-US"/>
          </a:p>
        </p:txBody>
      </p:sp>
      <p:sp>
        <p:nvSpPr>
          <p:cNvPr id="5" name="Footer Placeholder 4"/>
          <p:cNvSpPr>
            <a:spLocks noGrp="1"/>
          </p:cNvSpPr>
          <p:nvPr>
            <p:ph type="ftr" sz="quarter" idx="11"/>
          </p:nvPr>
        </p:nvSpPr>
        <p:spPr/>
        <p:txBody>
          <a:bodyPr/>
          <a:lstStyle/>
          <a:p>
            <a:r>
              <a:rPr lang="en-US" smtClean="0"/>
              <a:t>Mt. Zion Missionary Baptist Church</a:t>
            </a:r>
            <a:endParaRPr lang="en-US"/>
          </a:p>
        </p:txBody>
      </p:sp>
      <p:sp>
        <p:nvSpPr>
          <p:cNvPr id="6" name="Slide Number Placeholder 5"/>
          <p:cNvSpPr>
            <a:spLocks noGrp="1"/>
          </p:cNvSpPr>
          <p:nvPr>
            <p:ph type="sldNum" sz="quarter" idx="12"/>
          </p:nvPr>
        </p:nvSpPr>
        <p:spPr/>
        <p:txBody>
          <a:bodyPr/>
          <a:lstStyle/>
          <a:p>
            <a:fld id="{25652187-53C9-4E0F-8579-6358B9AD22F3}" type="slidenum">
              <a:rPr lang="en-US" smtClean="0"/>
              <a:pPr/>
              <a:t>15</a:t>
            </a:fld>
            <a:endParaRPr lang="en-US"/>
          </a:p>
        </p:txBody>
      </p:sp>
    </p:spTree>
    <p:extLst>
      <p:ext uri="{BB962C8B-B14F-4D97-AF65-F5344CB8AC3E}">
        <p14:creationId xmlns:p14="http://schemas.microsoft.com/office/powerpoint/2010/main" xmlns="" val="1265859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Article I</a:t>
            </a:r>
            <a:br>
              <a:rPr lang="en-US" dirty="0" smtClean="0"/>
            </a:br>
            <a:r>
              <a:rPr lang="en-US" dirty="0" smtClean="0"/>
              <a:t>The Scriptures</a:t>
            </a:r>
            <a:endParaRPr lang="en-US" dirty="0"/>
          </a:p>
        </p:txBody>
      </p:sp>
      <p:sp>
        <p:nvSpPr>
          <p:cNvPr id="3" name="Content Placeholder 2"/>
          <p:cNvSpPr>
            <a:spLocks noGrp="1"/>
          </p:cNvSpPr>
          <p:nvPr>
            <p:ph idx="1"/>
          </p:nvPr>
        </p:nvSpPr>
        <p:spPr/>
        <p:txBody>
          <a:bodyPr>
            <a:noAutofit/>
          </a:bodyPr>
          <a:lstStyle/>
          <a:p>
            <a:pPr marL="0" indent="0">
              <a:buNone/>
            </a:pPr>
            <a:r>
              <a:rPr lang="en-US" sz="2000" b="1" dirty="0" smtClean="0"/>
              <a:t>Luke 10:10-16 </a:t>
            </a:r>
            <a:r>
              <a:rPr lang="en-US" sz="2000" dirty="0" smtClean="0"/>
              <a:t>“</a:t>
            </a:r>
            <a:r>
              <a:rPr lang="en-US" sz="2000" baseline="30000" dirty="0"/>
              <a:t>10</a:t>
            </a:r>
            <a:r>
              <a:rPr lang="en-US" sz="2000" dirty="0" smtClean="0"/>
              <a:t> But into whatsoever city ye enter, and they receive you not, go your ways out into the streets of the same, and say, </a:t>
            </a:r>
            <a:r>
              <a:rPr lang="en-US" sz="2000" baseline="30000" dirty="0"/>
              <a:t>11</a:t>
            </a:r>
            <a:r>
              <a:rPr lang="en-US" sz="2000" dirty="0" smtClean="0"/>
              <a:t> Even the very dust of your city, which </a:t>
            </a:r>
            <a:r>
              <a:rPr lang="en-US" sz="2000" dirty="0" err="1" smtClean="0"/>
              <a:t>cleaveth</a:t>
            </a:r>
            <a:r>
              <a:rPr lang="en-US" sz="2000" dirty="0" smtClean="0"/>
              <a:t> on us, we do wipe off against you: notwithstanding be ye sure of this, that the kingdom of God is come nigh unto you.  </a:t>
            </a:r>
            <a:r>
              <a:rPr lang="en-US" sz="2000" baseline="30000" dirty="0"/>
              <a:t>12</a:t>
            </a:r>
            <a:r>
              <a:rPr lang="en-US" sz="2000" dirty="0" smtClean="0"/>
              <a:t> But I say unto you, that it shall be more tolerable in that day for Sodom, than for that city.  </a:t>
            </a:r>
            <a:r>
              <a:rPr lang="en-US" sz="2000" baseline="30000" dirty="0"/>
              <a:t>13</a:t>
            </a:r>
            <a:r>
              <a:rPr lang="en-US" sz="2000" dirty="0" smtClean="0"/>
              <a:t> Woe unto thee, </a:t>
            </a:r>
            <a:r>
              <a:rPr lang="en-US" sz="2000" dirty="0" err="1" smtClean="0"/>
              <a:t>Chorazin</a:t>
            </a:r>
            <a:r>
              <a:rPr lang="en-US" sz="2000" dirty="0" smtClean="0"/>
              <a:t>! woe unto thee, Bethsaida! for if the mighty works had been done in </a:t>
            </a:r>
            <a:r>
              <a:rPr lang="en-US" sz="2000" dirty="0" err="1" smtClean="0"/>
              <a:t>Tyre</a:t>
            </a:r>
            <a:r>
              <a:rPr lang="en-US" sz="2000" dirty="0" smtClean="0"/>
              <a:t> and Sidon, which have been done in you, they had a great while ago repented, sitting in sackcloth and ashes.  </a:t>
            </a:r>
            <a:r>
              <a:rPr lang="en-US" sz="2000" baseline="30000" dirty="0"/>
              <a:t>14</a:t>
            </a:r>
            <a:r>
              <a:rPr lang="en-US" sz="2000" dirty="0" smtClean="0"/>
              <a:t> But it shall be more tolerable for </a:t>
            </a:r>
            <a:r>
              <a:rPr lang="en-US" sz="2000" dirty="0" err="1" smtClean="0"/>
              <a:t>Tyre</a:t>
            </a:r>
            <a:r>
              <a:rPr lang="en-US" sz="2000" dirty="0" smtClean="0"/>
              <a:t> and Sidon at the judgment, than for you.  </a:t>
            </a:r>
            <a:r>
              <a:rPr lang="en-US" sz="2000" baseline="30000" dirty="0"/>
              <a:t>15</a:t>
            </a:r>
            <a:r>
              <a:rPr lang="en-US" sz="2000" dirty="0" smtClean="0"/>
              <a:t> And thou, Capernaum, which art exalted to heaven, shalt be thrust down to hell.  </a:t>
            </a:r>
            <a:r>
              <a:rPr lang="en-US" sz="2000" baseline="30000" dirty="0"/>
              <a:t>16</a:t>
            </a:r>
            <a:r>
              <a:rPr lang="en-US" sz="2000" dirty="0" smtClean="0"/>
              <a:t> He that </a:t>
            </a:r>
            <a:r>
              <a:rPr lang="en-US" sz="2000" dirty="0" err="1" smtClean="0"/>
              <a:t>heareth</a:t>
            </a:r>
            <a:r>
              <a:rPr lang="en-US" sz="2000" dirty="0" smtClean="0"/>
              <a:t> you </a:t>
            </a:r>
            <a:r>
              <a:rPr lang="en-US" sz="2000" dirty="0" err="1" smtClean="0"/>
              <a:t>heareth</a:t>
            </a:r>
            <a:r>
              <a:rPr lang="en-US" sz="2000" dirty="0" smtClean="0"/>
              <a:t> me; and he that </a:t>
            </a:r>
            <a:r>
              <a:rPr lang="en-US" sz="2000" dirty="0" err="1" smtClean="0"/>
              <a:t>despiseth</a:t>
            </a:r>
            <a:r>
              <a:rPr lang="en-US" sz="2000" dirty="0" smtClean="0"/>
              <a:t> you </a:t>
            </a:r>
            <a:r>
              <a:rPr lang="en-US" sz="2000" dirty="0" err="1" smtClean="0"/>
              <a:t>despiseth</a:t>
            </a:r>
            <a:r>
              <a:rPr lang="en-US" sz="2000" dirty="0" smtClean="0"/>
              <a:t> me; and he that </a:t>
            </a:r>
            <a:r>
              <a:rPr lang="en-US" sz="2000" dirty="0" err="1" smtClean="0"/>
              <a:t>despiseth</a:t>
            </a:r>
            <a:r>
              <a:rPr lang="en-US" sz="2000" dirty="0" smtClean="0"/>
              <a:t> me </a:t>
            </a:r>
            <a:r>
              <a:rPr lang="en-US" sz="2000" dirty="0" err="1" smtClean="0"/>
              <a:t>despiseth</a:t>
            </a:r>
            <a:r>
              <a:rPr lang="en-US" sz="2000" dirty="0" smtClean="0"/>
              <a:t> him that sent me.”</a:t>
            </a:r>
            <a:endParaRPr lang="en-US" sz="2000" dirty="0"/>
          </a:p>
        </p:txBody>
      </p:sp>
      <p:sp>
        <p:nvSpPr>
          <p:cNvPr id="4" name="Date Placeholder 3"/>
          <p:cNvSpPr>
            <a:spLocks noGrp="1"/>
          </p:cNvSpPr>
          <p:nvPr>
            <p:ph type="dt" sz="half" idx="10"/>
          </p:nvPr>
        </p:nvSpPr>
        <p:spPr/>
        <p:txBody>
          <a:bodyPr/>
          <a:lstStyle/>
          <a:p>
            <a:r>
              <a:rPr lang="en-US" smtClean="0"/>
              <a:t>2013</a:t>
            </a:r>
            <a:endParaRPr lang="en-US"/>
          </a:p>
        </p:txBody>
      </p:sp>
      <p:sp>
        <p:nvSpPr>
          <p:cNvPr id="5" name="Footer Placeholder 4"/>
          <p:cNvSpPr>
            <a:spLocks noGrp="1"/>
          </p:cNvSpPr>
          <p:nvPr>
            <p:ph type="ftr" sz="quarter" idx="11"/>
          </p:nvPr>
        </p:nvSpPr>
        <p:spPr/>
        <p:txBody>
          <a:bodyPr/>
          <a:lstStyle/>
          <a:p>
            <a:r>
              <a:rPr lang="en-US" smtClean="0"/>
              <a:t>Mt. Zion Missionary Baptist Church</a:t>
            </a:r>
            <a:endParaRPr lang="en-US"/>
          </a:p>
        </p:txBody>
      </p:sp>
      <p:sp>
        <p:nvSpPr>
          <p:cNvPr id="6" name="Slide Number Placeholder 5"/>
          <p:cNvSpPr>
            <a:spLocks noGrp="1"/>
          </p:cNvSpPr>
          <p:nvPr>
            <p:ph type="sldNum" sz="quarter" idx="12"/>
          </p:nvPr>
        </p:nvSpPr>
        <p:spPr/>
        <p:txBody>
          <a:bodyPr>
            <a:normAutofit/>
          </a:bodyPr>
          <a:lstStyle/>
          <a:p>
            <a:fld id="{25652187-53C9-4E0F-8579-6358B9AD22F3}" type="slidenum">
              <a:rPr lang="en-US" smtClean="0"/>
              <a:pPr/>
              <a:t>16</a:t>
            </a:fld>
            <a:endParaRPr lang="en-US"/>
          </a:p>
        </p:txBody>
      </p:sp>
    </p:spTree>
    <p:extLst>
      <p:ext uri="{BB962C8B-B14F-4D97-AF65-F5344CB8AC3E}">
        <p14:creationId xmlns:p14="http://schemas.microsoft.com/office/powerpoint/2010/main" xmlns="" val="726799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Article I</a:t>
            </a:r>
            <a:br>
              <a:rPr lang="en-US" dirty="0" smtClean="0"/>
            </a:br>
            <a:r>
              <a:rPr lang="en-US" dirty="0" smtClean="0"/>
              <a:t>The Scriptures</a:t>
            </a:r>
            <a:endParaRPr lang="en-US" dirty="0"/>
          </a:p>
        </p:txBody>
      </p:sp>
      <p:sp>
        <p:nvSpPr>
          <p:cNvPr id="3" name="Content Placeholder 2"/>
          <p:cNvSpPr>
            <a:spLocks noGrp="1"/>
          </p:cNvSpPr>
          <p:nvPr>
            <p:ph idx="1"/>
          </p:nvPr>
        </p:nvSpPr>
        <p:spPr/>
        <p:txBody>
          <a:bodyPr>
            <a:noAutofit/>
          </a:bodyPr>
          <a:lstStyle/>
          <a:p>
            <a:pPr marL="0" indent="0">
              <a:buNone/>
            </a:pPr>
            <a:r>
              <a:rPr lang="en-US" sz="1800" b="1" dirty="0" smtClean="0"/>
              <a:t>Luke 12:47-48 </a:t>
            </a:r>
            <a:r>
              <a:rPr lang="en-US" sz="1800" dirty="0" smtClean="0"/>
              <a:t>“</a:t>
            </a:r>
            <a:r>
              <a:rPr lang="en-US" sz="1800" baseline="30000" dirty="0" smtClean="0"/>
              <a:t>47</a:t>
            </a:r>
            <a:r>
              <a:rPr lang="en-US" sz="1800" dirty="0" smtClean="0"/>
              <a:t> And that servant, which knew his lord's will, and prepared not himself, neither did according to his will, shall be beaten with many stripes.  </a:t>
            </a:r>
            <a:r>
              <a:rPr lang="en-US" sz="1800" baseline="30000" dirty="0"/>
              <a:t>48</a:t>
            </a:r>
            <a:r>
              <a:rPr lang="en-US" sz="1800" dirty="0" smtClean="0"/>
              <a:t> But he that knew not, and did commit things worthy of stripes, shall be beaten with few stripes. For unto whomsoever much is given, of him shall be much required: and to whom men have committed much, of him they will ask the more.”</a:t>
            </a:r>
          </a:p>
          <a:p>
            <a:pPr marL="0" indent="0">
              <a:buNone/>
            </a:pPr>
            <a:endParaRPr lang="en-US" sz="1800" dirty="0"/>
          </a:p>
        </p:txBody>
      </p:sp>
      <p:sp>
        <p:nvSpPr>
          <p:cNvPr id="4" name="Date Placeholder 3"/>
          <p:cNvSpPr>
            <a:spLocks noGrp="1"/>
          </p:cNvSpPr>
          <p:nvPr>
            <p:ph type="dt" sz="half" idx="10"/>
          </p:nvPr>
        </p:nvSpPr>
        <p:spPr/>
        <p:txBody>
          <a:bodyPr/>
          <a:lstStyle/>
          <a:p>
            <a:r>
              <a:rPr lang="en-US" smtClean="0"/>
              <a:t>2013</a:t>
            </a:r>
            <a:endParaRPr lang="en-US"/>
          </a:p>
        </p:txBody>
      </p:sp>
      <p:sp>
        <p:nvSpPr>
          <p:cNvPr id="5" name="Footer Placeholder 4"/>
          <p:cNvSpPr>
            <a:spLocks noGrp="1"/>
          </p:cNvSpPr>
          <p:nvPr>
            <p:ph type="ftr" sz="quarter" idx="11"/>
          </p:nvPr>
        </p:nvSpPr>
        <p:spPr/>
        <p:txBody>
          <a:bodyPr/>
          <a:lstStyle/>
          <a:p>
            <a:r>
              <a:rPr lang="en-US" smtClean="0"/>
              <a:t>Mt. Zion Missionary Baptist Church</a:t>
            </a:r>
            <a:endParaRPr lang="en-US"/>
          </a:p>
        </p:txBody>
      </p:sp>
      <p:sp>
        <p:nvSpPr>
          <p:cNvPr id="6" name="Slide Number Placeholder 5"/>
          <p:cNvSpPr>
            <a:spLocks noGrp="1"/>
          </p:cNvSpPr>
          <p:nvPr>
            <p:ph type="sldNum" sz="quarter" idx="12"/>
          </p:nvPr>
        </p:nvSpPr>
        <p:spPr/>
        <p:txBody>
          <a:bodyPr>
            <a:normAutofit/>
          </a:bodyPr>
          <a:lstStyle/>
          <a:p>
            <a:fld id="{25652187-53C9-4E0F-8579-6358B9AD22F3}" type="slidenum">
              <a:rPr lang="en-US" smtClean="0"/>
              <a:pPr/>
              <a:t>17</a:t>
            </a:fld>
            <a:endParaRPr lang="en-US"/>
          </a:p>
        </p:txBody>
      </p:sp>
    </p:spTree>
    <p:extLst>
      <p:ext uri="{BB962C8B-B14F-4D97-AF65-F5344CB8AC3E}">
        <p14:creationId xmlns:p14="http://schemas.microsoft.com/office/powerpoint/2010/main" xmlns="" val="3909320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Article I</a:t>
            </a:r>
            <a:br>
              <a:rPr lang="en-US" dirty="0" smtClean="0"/>
            </a:br>
            <a:r>
              <a:rPr lang="en-US" dirty="0" smtClean="0"/>
              <a:t>The Scriptures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solidFill>
                  <a:schemeClr val="bg1">
                    <a:lumMod val="65000"/>
                  </a:schemeClr>
                </a:solidFill>
              </a:rPr>
              <a:t>We believe that the Holy Bible was written by men divinely inspired, and is a perfect treasure of heavenly instruction; that it has God for its author, salvation for its end, and truth without any mixture of error for its matter; that it reveals the principles by which God will judge us, and therefore is and </a:t>
            </a:r>
            <a:r>
              <a:rPr lang="en-US" dirty="0" smtClean="0"/>
              <a:t>shall remain to the end of the world, the true center of Christian union</a:t>
            </a:r>
            <a:r>
              <a:rPr lang="en-US" dirty="0" smtClean="0">
                <a:solidFill>
                  <a:schemeClr val="bg1">
                    <a:lumMod val="65000"/>
                  </a:schemeClr>
                </a:solidFill>
              </a:rPr>
              <a:t>, and the supreme standard by which all human conduct, creeds, and opinions shall be tried.</a:t>
            </a:r>
            <a:endParaRPr lang="en-US" dirty="0">
              <a:solidFill>
                <a:schemeClr val="bg1">
                  <a:lumMod val="65000"/>
                </a:schemeClr>
              </a:solidFill>
            </a:endParaRPr>
          </a:p>
        </p:txBody>
      </p:sp>
      <p:sp>
        <p:nvSpPr>
          <p:cNvPr id="4" name="Date Placeholder 3"/>
          <p:cNvSpPr>
            <a:spLocks noGrp="1"/>
          </p:cNvSpPr>
          <p:nvPr>
            <p:ph type="dt" sz="half" idx="10"/>
          </p:nvPr>
        </p:nvSpPr>
        <p:spPr/>
        <p:txBody>
          <a:bodyPr/>
          <a:lstStyle/>
          <a:p>
            <a:r>
              <a:rPr lang="en-US" smtClean="0"/>
              <a:t>2013</a:t>
            </a:r>
            <a:endParaRPr lang="en-US"/>
          </a:p>
        </p:txBody>
      </p:sp>
      <p:sp>
        <p:nvSpPr>
          <p:cNvPr id="5" name="Footer Placeholder 4"/>
          <p:cNvSpPr>
            <a:spLocks noGrp="1"/>
          </p:cNvSpPr>
          <p:nvPr>
            <p:ph type="ftr" sz="quarter" idx="11"/>
          </p:nvPr>
        </p:nvSpPr>
        <p:spPr/>
        <p:txBody>
          <a:bodyPr/>
          <a:lstStyle/>
          <a:p>
            <a:r>
              <a:rPr lang="en-US" smtClean="0"/>
              <a:t>Mt. Zion Missionary Baptist Church</a:t>
            </a:r>
            <a:endParaRPr lang="en-US"/>
          </a:p>
        </p:txBody>
      </p:sp>
      <p:sp>
        <p:nvSpPr>
          <p:cNvPr id="6" name="Slide Number Placeholder 5"/>
          <p:cNvSpPr>
            <a:spLocks noGrp="1"/>
          </p:cNvSpPr>
          <p:nvPr>
            <p:ph type="sldNum" sz="quarter" idx="12"/>
          </p:nvPr>
        </p:nvSpPr>
        <p:spPr/>
        <p:txBody>
          <a:bodyPr>
            <a:normAutofit/>
          </a:bodyPr>
          <a:lstStyle/>
          <a:p>
            <a:fld id="{25652187-53C9-4E0F-8579-6358B9AD22F3}" type="slidenum">
              <a:rPr lang="en-US" smtClean="0"/>
              <a:pPr/>
              <a:t>18</a:t>
            </a:fld>
            <a:endParaRPr lang="en-US"/>
          </a:p>
        </p:txBody>
      </p:sp>
    </p:spTree>
    <p:extLst>
      <p:ext uri="{BB962C8B-B14F-4D97-AF65-F5344CB8AC3E}">
        <p14:creationId xmlns:p14="http://schemas.microsoft.com/office/powerpoint/2010/main" xmlns="" val="762082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Article I</a:t>
            </a:r>
            <a:br>
              <a:rPr lang="en-US" dirty="0"/>
            </a:br>
            <a:r>
              <a:rPr lang="en-US" dirty="0"/>
              <a:t>The Scriptures</a:t>
            </a:r>
          </a:p>
        </p:txBody>
      </p:sp>
      <p:sp>
        <p:nvSpPr>
          <p:cNvPr id="3" name="Content Placeholder 2"/>
          <p:cNvSpPr>
            <a:spLocks noGrp="1"/>
          </p:cNvSpPr>
          <p:nvPr>
            <p:ph idx="1"/>
          </p:nvPr>
        </p:nvSpPr>
        <p:spPr/>
        <p:txBody>
          <a:bodyPr>
            <a:normAutofit/>
          </a:bodyPr>
          <a:lstStyle/>
          <a:p>
            <a:pPr marL="0" indent="0">
              <a:buNone/>
            </a:pPr>
            <a:r>
              <a:rPr lang="en-US" sz="2000" b="1" dirty="0"/>
              <a:t>Phil 3:16 </a:t>
            </a:r>
            <a:r>
              <a:rPr lang="en-US" sz="2000" dirty="0"/>
              <a:t>“Nevertheless, whereto we have already attained, let us walk by the same rule, let us mind the same thing.”</a:t>
            </a:r>
          </a:p>
          <a:p>
            <a:pPr marL="0" indent="0">
              <a:buNone/>
            </a:pPr>
            <a:r>
              <a:rPr lang="en-US" sz="2000" b="1" dirty="0" err="1"/>
              <a:t>Eph</a:t>
            </a:r>
            <a:r>
              <a:rPr lang="en-US" sz="2000" b="1" dirty="0"/>
              <a:t> 4:3-6 </a:t>
            </a:r>
            <a:r>
              <a:rPr lang="en-US" sz="2000" dirty="0"/>
              <a:t>“</a:t>
            </a:r>
            <a:r>
              <a:rPr lang="en-US" sz="2000" baseline="30000" dirty="0"/>
              <a:t>3</a:t>
            </a:r>
            <a:r>
              <a:rPr lang="en-US" sz="2000" dirty="0"/>
              <a:t> </a:t>
            </a:r>
            <a:r>
              <a:rPr lang="en-US" sz="2000" dirty="0" err="1"/>
              <a:t>Endeavouring</a:t>
            </a:r>
            <a:r>
              <a:rPr lang="en-US" sz="2000" dirty="0"/>
              <a:t> to keep the unity of the Spirit in the bond of peace. </a:t>
            </a:r>
            <a:r>
              <a:rPr lang="en-US" sz="2000" baseline="30000" dirty="0"/>
              <a:t>4</a:t>
            </a:r>
            <a:r>
              <a:rPr lang="en-US" sz="2000" dirty="0"/>
              <a:t> There is one body, and one Spirit, even as ye are called in one hope of your calling; </a:t>
            </a:r>
            <a:r>
              <a:rPr lang="en-US" sz="2000" baseline="30000" dirty="0"/>
              <a:t>5</a:t>
            </a:r>
            <a:r>
              <a:rPr lang="en-US" sz="2000" dirty="0"/>
              <a:t> One Lord, one faith, one baptism, </a:t>
            </a:r>
            <a:r>
              <a:rPr lang="en-US" sz="2000" baseline="30000" dirty="0"/>
              <a:t>6</a:t>
            </a:r>
            <a:r>
              <a:rPr lang="en-US" sz="2000" dirty="0"/>
              <a:t> One God and Father of all, who is above all, and through all, and in you all.”</a:t>
            </a:r>
          </a:p>
          <a:p>
            <a:pPr marL="0" indent="0">
              <a:buNone/>
            </a:pPr>
            <a:r>
              <a:rPr lang="en-US" sz="2000" b="1" dirty="0"/>
              <a:t>Phil 2:1-2 </a:t>
            </a:r>
            <a:r>
              <a:rPr lang="en-US" sz="2000" dirty="0"/>
              <a:t>“</a:t>
            </a:r>
            <a:r>
              <a:rPr lang="en-US" sz="2000" baseline="30000" dirty="0"/>
              <a:t>1</a:t>
            </a:r>
            <a:r>
              <a:rPr lang="en-US" sz="2000" dirty="0"/>
              <a:t> If there be therefore any consolation in Christ, if any comfort of love, if any fellowship of the Spirit, if any bowels and mercies, </a:t>
            </a:r>
            <a:r>
              <a:rPr lang="en-US" sz="2000" baseline="30000" dirty="0"/>
              <a:t>2</a:t>
            </a:r>
            <a:r>
              <a:rPr lang="en-US" sz="2000" dirty="0"/>
              <a:t> </a:t>
            </a:r>
            <a:r>
              <a:rPr lang="en-US" sz="2000" dirty="0" err="1"/>
              <a:t>Fulfil</a:t>
            </a:r>
            <a:r>
              <a:rPr lang="en-US" sz="2000" dirty="0"/>
              <a:t> ye my joy, that ye be likeminded, having the same love, being of one accord, of one mind.”</a:t>
            </a:r>
          </a:p>
          <a:p>
            <a:pPr marL="82296" indent="0">
              <a:buNone/>
            </a:pPr>
            <a:endParaRPr lang="en-US" sz="2000" dirty="0"/>
          </a:p>
        </p:txBody>
      </p:sp>
      <p:sp>
        <p:nvSpPr>
          <p:cNvPr id="4" name="Date Placeholder 3"/>
          <p:cNvSpPr>
            <a:spLocks noGrp="1"/>
          </p:cNvSpPr>
          <p:nvPr>
            <p:ph type="dt" sz="half" idx="10"/>
          </p:nvPr>
        </p:nvSpPr>
        <p:spPr/>
        <p:txBody>
          <a:bodyPr/>
          <a:lstStyle/>
          <a:p>
            <a:r>
              <a:rPr lang="en-US" smtClean="0"/>
              <a:t>2013</a:t>
            </a:r>
            <a:endParaRPr lang="en-US"/>
          </a:p>
        </p:txBody>
      </p:sp>
      <p:sp>
        <p:nvSpPr>
          <p:cNvPr id="5" name="Footer Placeholder 4"/>
          <p:cNvSpPr>
            <a:spLocks noGrp="1"/>
          </p:cNvSpPr>
          <p:nvPr>
            <p:ph type="ftr" sz="quarter" idx="11"/>
          </p:nvPr>
        </p:nvSpPr>
        <p:spPr/>
        <p:txBody>
          <a:bodyPr/>
          <a:lstStyle/>
          <a:p>
            <a:r>
              <a:rPr lang="en-US" smtClean="0"/>
              <a:t>Mt. Zion Missionary Baptist Church</a:t>
            </a:r>
            <a:endParaRPr lang="en-US"/>
          </a:p>
        </p:txBody>
      </p:sp>
      <p:sp>
        <p:nvSpPr>
          <p:cNvPr id="6" name="Slide Number Placeholder 5"/>
          <p:cNvSpPr>
            <a:spLocks noGrp="1"/>
          </p:cNvSpPr>
          <p:nvPr>
            <p:ph type="sldNum" sz="quarter" idx="12"/>
          </p:nvPr>
        </p:nvSpPr>
        <p:spPr/>
        <p:txBody>
          <a:bodyPr/>
          <a:lstStyle/>
          <a:p>
            <a:fld id="{25652187-53C9-4E0F-8579-6358B9AD22F3}" type="slidenum">
              <a:rPr lang="en-US" smtClean="0"/>
              <a:pPr/>
              <a:t>19</a:t>
            </a:fld>
            <a:endParaRPr lang="en-US"/>
          </a:p>
        </p:txBody>
      </p:sp>
    </p:spTree>
    <p:extLst>
      <p:ext uri="{BB962C8B-B14F-4D97-AF65-F5344CB8AC3E}">
        <p14:creationId xmlns:p14="http://schemas.microsoft.com/office/powerpoint/2010/main" xmlns="" val="941208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Articles of Faith</a:t>
            </a:r>
            <a:endParaRPr lang="en-US" dirty="0"/>
          </a:p>
        </p:txBody>
      </p:sp>
      <p:sp>
        <p:nvSpPr>
          <p:cNvPr id="3" name="Content Placeholder 2"/>
          <p:cNvSpPr>
            <a:spLocks noGrp="1"/>
          </p:cNvSpPr>
          <p:nvPr>
            <p:ph idx="1"/>
          </p:nvPr>
        </p:nvSpPr>
        <p:spPr/>
        <p:txBody>
          <a:bodyPr numCol="1">
            <a:normAutofit fontScale="92500" lnSpcReduction="10000"/>
          </a:bodyPr>
          <a:lstStyle/>
          <a:p>
            <a:pPr marL="914400" indent="-914400">
              <a:buFont typeface="+mj-lt"/>
              <a:buAutoNum type="romanUcPeriod"/>
            </a:pPr>
            <a:r>
              <a:rPr lang="en-US" dirty="0" smtClean="0"/>
              <a:t>The Scriptures</a:t>
            </a:r>
          </a:p>
          <a:p>
            <a:pPr marL="914400" indent="-914400">
              <a:buFont typeface="+mj-lt"/>
              <a:buAutoNum type="romanUcPeriod"/>
            </a:pPr>
            <a:r>
              <a:rPr lang="en-US" dirty="0" smtClean="0"/>
              <a:t>The True God</a:t>
            </a:r>
          </a:p>
          <a:p>
            <a:pPr marL="914400" indent="-914400">
              <a:buFont typeface="+mj-lt"/>
              <a:buAutoNum type="romanUcPeriod"/>
            </a:pPr>
            <a:r>
              <a:rPr lang="en-US" dirty="0" smtClean="0"/>
              <a:t>The Fall of Man</a:t>
            </a:r>
          </a:p>
          <a:p>
            <a:pPr marL="914400" indent="-914400">
              <a:buFont typeface="+mj-lt"/>
              <a:buAutoNum type="romanUcPeriod"/>
            </a:pPr>
            <a:r>
              <a:rPr lang="en-US" dirty="0" smtClean="0"/>
              <a:t>The Way of Salvation</a:t>
            </a:r>
          </a:p>
          <a:p>
            <a:pPr marL="914400" indent="-914400">
              <a:buFont typeface="+mj-lt"/>
              <a:buAutoNum type="romanUcPeriod"/>
            </a:pPr>
            <a:r>
              <a:rPr lang="en-US" dirty="0" smtClean="0"/>
              <a:t>Justification</a:t>
            </a:r>
          </a:p>
          <a:p>
            <a:pPr marL="914400" indent="-914400">
              <a:buFont typeface="+mj-lt"/>
              <a:buAutoNum type="romanUcPeriod"/>
            </a:pPr>
            <a:r>
              <a:rPr lang="en-US" dirty="0" smtClean="0"/>
              <a:t>The Freeness of Salvation</a:t>
            </a:r>
          </a:p>
          <a:p>
            <a:pPr marL="914400" indent="-914400">
              <a:buFont typeface="+mj-lt"/>
              <a:buAutoNum type="romanUcPeriod"/>
            </a:pPr>
            <a:r>
              <a:rPr lang="en-US" dirty="0" smtClean="0"/>
              <a:t>Regeneration</a:t>
            </a:r>
          </a:p>
          <a:p>
            <a:pPr marL="914400" indent="-914400">
              <a:buFont typeface="+mj-lt"/>
              <a:buAutoNum type="romanUcPeriod"/>
            </a:pPr>
            <a:r>
              <a:rPr lang="en-US" dirty="0" smtClean="0"/>
              <a:t>Repentance and Faith</a:t>
            </a:r>
          </a:p>
          <a:p>
            <a:pPr marL="914400" indent="-914400">
              <a:buFont typeface="+mj-lt"/>
              <a:buAutoNum type="romanUcPeriod"/>
            </a:pPr>
            <a:r>
              <a:rPr lang="en-US" dirty="0" smtClean="0"/>
              <a:t>God’s Purpose of Grace</a:t>
            </a:r>
            <a:endParaRPr lang="en-US" dirty="0"/>
          </a:p>
        </p:txBody>
      </p:sp>
      <p:sp>
        <p:nvSpPr>
          <p:cNvPr id="4" name="Date Placeholder 3"/>
          <p:cNvSpPr>
            <a:spLocks noGrp="1"/>
          </p:cNvSpPr>
          <p:nvPr>
            <p:ph type="dt" sz="half" idx="10"/>
          </p:nvPr>
        </p:nvSpPr>
        <p:spPr/>
        <p:txBody>
          <a:bodyPr/>
          <a:lstStyle/>
          <a:p>
            <a:r>
              <a:rPr lang="en-US" smtClean="0"/>
              <a:t>2013</a:t>
            </a:r>
            <a:endParaRPr lang="en-US"/>
          </a:p>
        </p:txBody>
      </p:sp>
      <p:sp>
        <p:nvSpPr>
          <p:cNvPr id="5" name="Footer Placeholder 4"/>
          <p:cNvSpPr>
            <a:spLocks noGrp="1"/>
          </p:cNvSpPr>
          <p:nvPr>
            <p:ph type="ftr" sz="quarter" idx="11"/>
          </p:nvPr>
        </p:nvSpPr>
        <p:spPr/>
        <p:txBody>
          <a:bodyPr/>
          <a:lstStyle/>
          <a:p>
            <a:r>
              <a:rPr lang="en-US" smtClean="0"/>
              <a:t>Mt. Zion Missionary Baptist Church</a:t>
            </a:r>
            <a:endParaRPr lang="en-US"/>
          </a:p>
        </p:txBody>
      </p:sp>
      <p:sp>
        <p:nvSpPr>
          <p:cNvPr id="6" name="Slide Number Placeholder 5"/>
          <p:cNvSpPr>
            <a:spLocks noGrp="1"/>
          </p:cNvSpPr>
          <p:nvPr>
            <p:ph type="sldNum" sz="quarter" idx="12"/>
          </p:nvPr>
        </p:nvSpPr>
        <p:spPr/>
        <p:txBody>
          <a:bodyPr>
            <a:normAutofit/>
          </a:bodyPr>
          <a:lstStyle/>
          <a:p>
            <a:fld id="{25652187-53C9-4E0F-8579-6358B9AD22F3}" type="slidenum">
              <a:rPr lang="en-US" smtClean="0"/>
              <a:pPr/>
              <a:t>2</a:t>
            </a:fld>
            <a:endParaRPr lang="en-US"/>
          </a:p>
        </p:txBody>
      </p:sp>
    </p:spTree>
    <p:extLst>
      <p:ext uri="{BB962C8B-B14F-4D97-AF65-F5344CB8AC3E}">
        <p14:creationId xmlns:p14="http://schemas.microsoft.com/office/powerpoint/2010/main" xmlns="" val="3406290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Article I</a:t>
            </a:r>
            <a:br>
              <a:rPr lang="en-US" dirty="0" smtClean="0"/>
            </a:br>
            <a:r>
              <a:rPr lang="en-US" dirty="0" smtClean="0"/>
              <a:t>The Scriptures</a:t>
            </a:r>
            <a:endParaRPr lang="en-US" dirty="0"/>
          </a:p>
        </p:txBody>
      </p:sp>
      <p:sp>
        <p:nvSpPr>
          <p:cNvPr id="3" name="Content Placeholder 2"/>
          <p:cNvSpPr>
            <a:spLocks noGrp="1"/>
          </p:cNvSpPr>
          <p:nvPr>
            <p:ph idx="1"/>
          </p:nvPr>
        </p:nvSpPr>
        <p:spPr/>
        <p:txBody>
          <a:bodyPr>
            <a:normAutofit/>
          </a:bodyPr>
          <a:lstStyle/>
          <a:p>
            <a:pPr marL="0" indent="0">
              <a:buNone/>
            </a:pPr>
            <a:r>
              <a:rPr lang="en-US" sz="2000" b="1" dirty="0" smtClean="0"/>
              <a:t>1 </a:t>
            </a:r>
            <a:r>
              <a:rPr lang="en-US" sz="2000" b="1" dirty="0" err="1" smtClean="0"/>
              <a:t>Cor</a:t>
            </a:r>
            <a:r>
              <a:rPr lang="en-US" sz="2000" b="1" dirty="0" smtClean="0"/>
              <a:t> 1:10 </a:t>
            </a:r>
            <a:r>
              <a:rPr lang="en-US" sz="2000" dirty="0" smtClean="0"/>
              <a:t>“Now I beseech you, brethren, by the name of our Lord Jesus Christ, that ye all speak the same thing, and that there be no divisions among you; but that ye be perfectly joined together in the same mind and in the same judgment.”</a:t>
            </a:r>
          </a:p>
          <a:p>
            <a:pPr marL="0" indent="0">
              <a:buNone/>
            </a:pPr>
            <a:endParaRPr lang="en-US" sz="2000" dirty="0"/>
          </a:p>
        </p:txBody>
      </p:sp>
      <p:sp>
        <p:nvSpPr>
          <p:cNvPr id="4" name="Date Placeholder 3"/>
          <p:cNvSpPr>
            <a:spLocks noGrp="1"/>
          </p:cNvSpPr>
          <p:nvPr>
            <p:ph type="dt" sz="half" idx="10"/>
          </p:nvPr>
        </p:nvSpPr>
        <p:spPr/>
        <p:txBody>
          <a:bodyPr/>
          <a:lstStyle/>
          <a:p>
            <a:r>
              <a:rPr lang="en-US" smtClean="0"/>
              <a:t>2013</a:t>
            </a:r>
            <a:endParaRPr lang="en-US"/>
          </a:p>
        </p:txBody>
      </p:sp>
      <p:sp>
        <p:nvSpPr>
          <p:cNvPr id="5" name="Footer Placeholder 4"/>
          <p:cNvSpPr>
            <a:spLocks noGrp="1"/>
          </p:cNvSpPr>
          <p:nvPr>
            <p:ph type="ftr" sz="quarter" idx="11"/>
          </p:nvPr>
        </p:nvSpPr>
        <p:spPr/>
        <p:txBody>
          <a:bodyPr/>
          <a:lstStyle/>
          <a:p>
            <a:r>
              <a:rPr lang="en-US" smtClean="0"/>
              <a:t>Mt. Zion Missionary Baptist Church</a:t>
            </a:r>
            <a:endParaRPr lang="en-US"/>
          </a:p>
        </p:txBody>
      </p:sp>
      <p:sp>
        <p:nvSpPr>
          <p:cNvPr id="6" name="Slide Number Placeholder 5"/>
          <p:cNvSpPr>
            <a:spLocks noGrp="1"/>
          </p:cNvSpPr>
          <p:nvPr>
            <p:ph type="sldNum" sz="quarter" idx="12"/>
          </p:nvPr>
        </p:nvSpPr>
        <p:spPr/>
        <p:txBody>
          <a:bodyPr>
            <a:normAutofit/>
          </a:bodyPr>
          <a:lstStyle/>
          <a:p>
            <a:fld id="{25652187-53C9-4E0F-8579-6358B9AD22F3}" type="slidenum">
              <a:rPr lang="en-US" smtClean="0"/>
              <a:pPr/>
              <a:t>20</a:t>
            </a:fld>
            <a:endParaRPr lang="en-US"/>
          </a:p>
        </p:txBody>
      </p:sp>
    </p:spTree>
    <p:extLst>
      <p:ext uri="{BB962C8B-B14F-4D97-AF65-F5344CB8AC3E}">
        <p14:creationId xmlns:p14="http://schemas.microsoft.com/office/powerpoint/2010/main" xmlns="" val="3353999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Article I</a:t>
            </a:r>
            <a:br>
              <a:rPr lang="en-US" dirty="0" smtClean="0"/>
            </a:br>
            <a:r>
              <a:rPr lang="en-US" dirty="0" smtClean="0"/>
              <a:t>The Scriptures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solidFill>
                  <a:schemeClr val="bg1">
                    <a:lumMod val="65000"/>
                  </a:schemeClr>
                </a:solidFill>
              </a:rPr>
              <a:t>We believe that the Holy Bible was written by men divinely inspired, and is a perfect treasure of heavenly instruction; that it has God for its author, salvation for its end, and truth without any mixture of error for its matter; that it reveals the principles by which God will judge us, and therefore is and shall remain to the end of the world, the true center of Christian union, and </a:t>
            </a:r>
            <a:r>
              <a:rPr lang="en-US" dirty="0" smtClean="0"/>
              <a:t>the supreme standard by which all human conduct, creeds, and opinions shall be tried.</a:t>
            </a:r>
            <a:endParaRPr lang="en-US" dirty="0"/>
          </a:p>
        </p:txBody>
      </p:sp>
      <p:sp>
        <p:nvSpPr>
          <p:cNvPr id="4" name="Date Placeholder 3"/>
          <p:cNvSpPr>
            <a:spLocks noGrp="1"/>
          </p:cNvSpPr>
          <p:nvPr>
            <p:ph type="dt" sz="half" idx="10"/>
          </p:nvPr>
        </p:nvSpPr>
        <p:spPr/>
        <p:txBody>
          <a:bodyPr/>
          <a:lstStyle/>
          <a:p>
            <a:r>
              <a:rPr lang="en-US" smtClean="0"/>
              <a:t>2013</a:t>
            </a:r>
            <a:endParaRPr lang="en-US"/>
          </a:p>
        </p:txBody>
      </p:sp>
      <p:sp>
        <p:nvSpPr>
          <p:cNvPr id="5" name="Footer Placeholder 4"/>
          <p:cNvSpPr>
            <a:spLocks noGrp="1"/>
          </p:cNvSpPr>
          <p:nvPr>
            <p:ph type="ftr" sz="quarter" idx="11"/>
          </p:nvPr>
        </p:nvSpPr>
        <p:spPr/>
        <p:txBody>
          <a:bodyPr/>
          <a:lstStyle/>
          <a:p>
            <a:r>
              <a:rPr lang="en-US" smtClean="0"/>
              <a:t>Mt. Zion Missionary Baptist Church</a:t>
            </a:r>
            <a:endParaRPr lang="en-US"/>
          </a:p>
        </p:txBody>
      </p:sp>
      <p:sp>
        <p:nvSpPr>
          <p:cNvPr id="6" name="Slide Number Placeholder 5"/>
          <p:cNvSpPr>
            <a:spLocks noGrp="1"/>
          </p:cNvSpPr>
          <p:nvPr>
            <p:ph type="sldNum" sz="quarter" idx="12"/>
          </p:nvPr>
        </p:nvSpPr>
        <p:spPr/>
        <p:txBody>
          <a:bodyPr>
            <a:normAutofit/>
          </a:bodyPr>
          <a:lstStyle/>
          <a:p>
            <a:fld id="{25652187-53C9-4E0F-8579-6358B9AD22F3}" type="slidenum">
              <a:rPr lang="en-US" smtClean="0"/>
              <a:pPr/>
              <a:t>21</a:t>
            </a:fld>
            <a:endParaRPr lang="en-US"/>
          </a:p>
        </p:txBody>
      </p:sp>
    </p:spTree>
    <p:extLst>
      <p:ext uri="{BB962C8B-B14F-4D97-AF65-F5344CB8AC3E}">
        <p14:creationId xmlns:p14="http://schemas.microsoft.com/office/powerpoint/2010/main" xmlns="" val="19816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Article I</a:t>
            </a:r>
            <a:br>
              <a:rPr lang="en-US" dirty="0"/>
            </a:br>
            <a:r>
              <a:rPr lang="en-US" dirty="0"/>
              <a:t>The Scriptures</a:t>
            </a:r>
          </a:p>
        </p:txBody>
      </p:sp>
      <p:sp>
        <p:nvSpPr>
          <p:cNvPr id="3" name="Content Placeholder 2"/>
          <p:cNvSpPr>
            <a:spLocks noGrp="1"/>
          </p:cNvSpPr>
          <p:nvPr>
            <p:ph idx="1"/>
          </p:nvPr>
        </p:nvSpPr>
        <p:spPr/>
        <p:txBody>
          <a:bodyPr>
            <a:normAutofit fontScale="62500" lnSpcReduction="20000"/>
          </a:bodyPr>
          <a:lstStyle/>
          <a:p>
            <a:pPr marL="0" indent="0">
              <a:buNone/>
            </a:pPr>
            <a:r>
              <a:rPr lang="en-US" b="1" dirty="0"/>
              <a:t>1 Peter 4:11 </a:t>
            </a:r>
            <a:r>
              <a:rPr lang="en-US" dirty="0"/>
              <a:t>“If any man speak, let him speak as the oracles of God; if any man minister, let him do it as of the ability which God </a:t>
            </a:r>
            <a:r>
              <a:rPr lang="en-US" dirty="0" err="1"/>
              <a:t>giveth</a:t>
            </a:r>
            <a:r>
              <a:rPr lang="en-US" dirty="0"/>
              <a:t>: that God in all things may be glorified through Jesus Christ, to whom be praise and dominion for ever and ever. Amen.”</a:t>
            </a:r>
          </a:p>
          <a:p>
            <a:pPr marL="0" indent="0">
              <a:buNone/>
            </a:pPr>
            <a:r>
              <a:rPr lang="en-US" b="1" dirty="0"/>
              <a:t>1 John 4:1 </a:t>
            </a:r>
            <a:r>
              <a:rPr lang="en-US" dirty="0"/>
              <a:t>“Beloved, believe not every spirit, but try the spirits whether they are of God: because many false prophets are gone out into the world.”</a:t>
            </a:r>
          </a:p>
          <a:p>
            <a:pPr marL="0" indent="0">
              <a:buNone/>
            </a:pPr>
            <a:r>
              <a:rPr lang="en-US" b="1" dirty="0"/>
              <a:t>Isa 8:20 </a:t>
            </a:r>
            <a:r>
              <a:rPr lang="en-US" dirty="0"/>
              <a:t>“To the law and to the testimony: if they speak not according to this word, it is because there is no light in them.”</a:t>
            </a:r>
          </a:p>
          <a:p>
            <a:pPr marL="0" indent="0">
              <a:buNone/>
            </a:pPr>
            <a:r>
              <a:rPr lang="en-US" b="1" dirty="0"/>
              <a:t>1 </a:t>
            </a:r>
            <a:r>
              <a:rPr lang="en-US" b="1" dirty="0" err="1"/>
              <a:t>Thess</a:t>
            </a:r>
            <a:r>
              <a:rPr lang="en-US" b="1" dirty="0"/>
              <a:t> 5:21 </a:t>
            </a:r>
            <a:r>
              <a:rPr lang="en-US" dirty="0"/>
              <a:t>“Prove all things; hold fast that which is good.”</a:t>
            </a:r>
          </a:p>
          <a:p>
            <a:pPr marL="0" indent="0">
              <a:buNone/>
            </a:pPr>
            <a:r>
              <a:rPr lang="en-US" b="1" dirty="0"/>
              <a:t>2 </a:t>
            </a:r>
            <a:r>
              <a:rPr lang="en-US" b="1" dirty="0" err="1"/>
              <a:t>Cor</a:t>
            </a:r>
            <a:r>
              <a:rPr lang="en-US" b="1" dirty="0"/>
              <a:t> 8:5 </a:t>
            </a:r>
            <a:r>
              <a:rPr lang="en-US" dirty="0"/>
              <a:t>“And this they did, not as we hoped, but first gave their own selves to the Lord, and unto us by the will of God.”</a:t>
            </a:r>
          </a:p>
          <a:p>
            <a:pPr marL="0" indent="0">
              <a:buNone/>
            </a:pPr>
            <a:r>
              <a:rPr lang="en-US" b="1" dirty="0"/>
              <a:t>Acts 17:11 </a:t>
            </a:r>
            <a:r>
              <a:rPr lang="en-US" dirty="0"/>
              <a:t>“These were more noble than those in Thessalonica, in that they received the word with all readiness of mind, and searched the scriptures daily, whether those things were so.”</a:t>
            </a:r>
          </a:p>
          <a:p>
            <a:pPr marL="82296" indent="0">
              <a:buNone/>
            </a:pPr>
            <a:endParaRPr lang="en-US" dirty="0"/>
          </a:p>
        </p:txBody>
      </p:sp>
      <p:sp>
        <p:nvSpPr>
          <p:cNvPr id="4" name="Date Placeholder 3"/>
          <p:cNvSpPr>
            <a:spLocks noGrp="1"/>
          </p:cNvSpPr>
          <p:nvPr>
            <p:ph type="dt" sz="half" idx="10"/>
          </p:nvPr>
        </p:nvSpPr>
        <p:spPr/>
        <p:txBody>
          <a:bodyPr/>
          <a:lstStyle/>
          <a:p>
            <a:r>
              <a:rPr lang="en-US" smtClean="0"/>
              <a:t>2013</a:t>
            </a:r>
            <a:endParaRPr lang="en-US"/>
          </a:p>
        </p:txBody>
      </p:sp>
      <p:sp>
        <p:nvSpPr>
          <p:cNvPr id="5" name="Footer Placeholder 4"/>
          <p:cNvSpPr>
            <a:spLocks noGrp="1"/>
          </p:cNvSpPr>
          <p:nvPr>
            <p:ph type="ftr" sz="quarter" idx="11"/>
          </p:nvPr>
        </p:nvSpPr>
        <p:spPr/>
        <p:txBody>
          <a:bodyPr/>
          <a:lstStyle/>
          <a:p>
            <a:r>
              <a:rPr lang="en-US" smtClean="0"/>
              <a:t>Mt. Zion Missionary Baptist Church</a:t>
            </a:r>
            <a:endParaRPr lang="en-US"/>
          </a:p>
        </p:txBody>
      </p:sp>
      <p:sp>
        <p:nvSpPr>
          <p:cNvPr id="6" name="Slide Number Placeholder 5"/>
          <p:cNvSpPr>
            <a:spLocks noGrp="1"/>
          </p:cNvSpPr>
          <p:nvPr>
            <p:ph type="sldNum" sz="quarter" idx="12"/>
          </p:nvPr>
        </p:nvSpPr>
        <p:spPr/>
        <p:txBody>
          <a:bodyPr/>
          <a:lstStyle/>
          <a:p>
            <a:fld id="{25652187-53C9-4E0F-8579-6358B9AD22F3}" type="slidenum">
              <a:rPr lang="en-US" smtClean="0"/>
              <a:pPr/>
              <a:t>22</a:t>
            </a:fld>
            <a:endParaRPr lang="en-US"/>
          </a:p>
        </p:txBody>
      </p:sp>
    </p:spTree>
    <p:extLst>
      <p:ext uri="{BB962C8B-B14F-4D97-AF65-F5344CB8AC3E}">
        <p14:creationId xmlns:p14="http://schemas.microsoft.com/office/powerpoint/2010/main" xmlns="" val="1192455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heel(1)">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heel(1)">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heel(1)">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heel(1)">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Article I</a:t>
            </a:r>
            <a:br>
              <a:rPr lang="en-US" dirty="0" smtClean="0"/>
            </a:br>
            <a:r>
              <a:rPr lang="en-US" dirty="0" smtClean="0"/>
              <a:t>The Scriptures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sz="1900" b="1" dirty="0" smtClean="0"/>
              <a:t>1 John 4:6 </a:t>
            </a:r>
            <a:r>
              <a:rPr lang="en-US" sz="1900" dirty="0" smtClean="0"/>
              <a:t>“We are of God: he that </a:t>
            </a:r>
            <a:r>
              <a:rPr lang="en-US" sz="1900" dirty="0" err="1" smtClean="0"/>
              <a:t>knoweth</a:t>
            </a:r>
            <a:r>
              <a:rPr lang="en-US" sz="1900" dirty="0" smtClean="0"/>
              <a:t> God </a:t>
            </a:r>
            <a:r>
              <a:rPr lang="en-US" sz="1900" dirty="0" err="1" smtClean="0"/>
              <a:t>heareth</a:t>
            </a:r>
            <a:r>
              <a:rPr lang="en-US" sz="1900" dirty="0" smtClean="0"/>
              <a:t> us; he that is not of God </a:t>
            </a:r>
            <a:r>
              <a:rPr lang="en-US" sz="1900" dirty="0" err="1" smtClean="0"/>
              <a:t>heareth</a:t>
            </a:r>
            <a:r>
              <a:rPr lang="en-US" sz="1900" dirty="0" smtClean="0"/>
              <a:t> not us. Hereby know we the spirit of truth, and the spirit of error.”</a:t>
            </a:r>
          </a:p>
          <a:p>
            <a:pPr marL="0" indent="0">
              <a:buNone/>
            </a:pPr>
            <a:r>
              <a:rPr lang="en-US" sz="1900" b="1" dirty="0" smtClean="0"/>
              <a:t>Jude 5 </a:t>
            </a:r>
            <a:r>
              <a:rPr lang="en-US" sz="1900" dirty="0" smtClean="0"/>
              <a:t>“I will therefore put you in remembrance, though ye once knew this, how that the Lord, having saved the people out of the land of Egypt, afterward destroyed them that believed not.”</a:t>
            </a:r>
          </a:p>
          <a:p>
            <a:pPr marL="0" indent="0">
              <a:buNone/>
            </a:pPr>
            <a:r>
              <a:rPr lang="en-US" sz="1900" b="1" dirty="0" err="1" smtClean="0"/>
              <a:t>Eph</a:t>
            </a:r>
            <a:r>
              <a:rPr lang="en-US" sz="1900" b="1" dirty="0" smtClean="0"/>
              <a:t> 6:17 </a:t>
            </a:r>
            <a:r>
              <a:rPr lang="en-US" sz="1900" dirty="0" smtClean="0"/>
              <a:t>“And take the helmet of salvation, and the sword of the Spirit, which is the word of God:”</a:t>
            </a:r>
          </a:p>
          <a:p>
            <a:pPr marL="0" indent="0">
              <a:buNone/>
            </a:pPr>
            <a:r>
              <a:rPr lang="en-US" sz="1900" b="1" dirty="0" smtClean="0"/>
              <a:t>Ps 119:59-60 </a:t>
            </a:r>
            <a:r>
              <a:rPr lang="en-US" sz="1900" dirty="0" smtClean="0"/>
              <a:t>“</a:t>
            </a:r>
            <a:r>
              <a:rPr lang="en-US" sz="1900" baseline="30000" dirty="0" smtClean="0"/>
              <a:t>59</a:t>
            </a:r>
            <a:r>
              <a:rPr lang="en-US" sz="1900" dirty="0" smtClean="0"/>
              <a:t> I thought on my ways, and turned my feet unto thy testimonies.  </a:t>
            </a:r>
            <a:r>
              <a:rPr lang="en-US" sz="1900" baseline="30000" dirty="0"/>
              <a:t>60</a:t>
            </a:r>
            <a:r>
              <a:rPr lang="en-US" sz="1900" dirty="0" smtClean="0"/>
              <a:t> I made haste, and delayed not to keep thy commandments.”</a:t>
            </a:r>
          </a:p>
          <a:p>
            <a:pPr marL="0" indent="0">
              <a:buNone/>
            </a:pPr>
            <a:r>
              <a:rPr lang="en-US" sz="1900" b="1" dirty="0" smtClean="0"/>
              <a:t>Phil 1:9-11 </a:t>
            </a:r>
            <a:r>
              <a:rPr lang="en-US" sz="1900" dirty="0" smtClean="0"/>
              <a:t>“</a:t>
            </a:r>
            <a:r>
              <a:rPr lang="en-US" sz="1900" baseline="30000" dirty="0"/>
              <a:t>9</a:t>
            </a:r>
            <a:r>
              <a:rPr lang="en-US" sz="1900" dirty="0" smtClean="0"/>
              <a:t> And this I pray, that your love may abound yet more and more in knowledge and in all judgment; </a:t>
            </a:r>
            <a:r>
              <a:rPr lang="en-US" sz="1900" baseline="30000" dirty="0"/>
              <a:t>10</a:t>
            </a:r>
            <a:r>
              <a:rPr lang="en-US" sz="1900" dirty="0" smtClean="0"/>
              <a:t> That ye may approve things that are excellent; that ye may be sincere and without offence till the day of Christ; </a:t>
            </a:r>
            <a:r>
              <a:rPr lang="en-US" sz="1900" baseline="30000" dirty="0"/>
              <a:t>11</a:t>
            </a:r>
            <a:r>
              <a:rPr lang="en-US" sz="1900" dirty="0" smtClean="0"/>
              <a:t> Being filled with the fruits of righteousness, which are by Jesus Christ, unto the glory and praise of God.”</a:t>
            </a:r>
            <a:endParaRPr lang="en-US" sz="1900" dirty="0"/>
          </a:p>
        </p:txBody>
      </p:sp>
      <p:sp>
        <p:nvSpPr>
          <p:cNvPr id="4" name="Date Placeholder 3"/>
          <p:cNvSpPr>
            <a:spLocks noGrp="1"/>
          </p:cNvSpPr>
          <p:nvPr>
            <p:ph type="dt" sz="half" idx="10"/>
          </p:nvPr>
        </p:nvSpPr>
        <p:spPr/>
        <p:txBody>
          <a:bodyPr/>
          <a:lstStyle/>
          <a:p>
            <a:r>
              <a:rPr lang="en-US" smtClean="0"/>
              <a:t>2013</a:t>
            </a:r>
            <a:endParaRPr lang="en-US"/>
          </a:p>
        </p:txBody>
      </p:sp>
      <p:sp>
        <p:nvSpPr>
          <p:cNvPr id="5" name="Footer Placeholder 4"/>
          <p:cNvSpPr>
            <a:spLocks noGrp="1"/>
          </p:cNvSpPr>
          <p:nvPr>
            <p:ph type="ftr" sz="quarter" idx="11"/>
          </p:nvPr>
        </p:nvSpPr>
        <p:spPr/>
        <p:txBody>
          <a:bodyPr/>
          <a:lstStyle/>
          <a:p>
            <a:r>
              <a:rPr lang="en-US" smtClean="0"/>
              <a:t>Mt. Zion Missionary Baptist Church</a:t>
            </a:r>
            <a:endParaRPr lang="en-US"/>
          </a:p>
        </p:txBody>
      </p:sp>
      <p:sp>
        <p:nvSpPr>
          <p:cNvPr id="6" name="Slide Number Placeholder 5"/>
          <p:cNvSpPr>
            <a:spLocks noGrp="1"/>
          </p:cNvSpPr>
          <p:nvPr>
            <p:ph type="sldNum" sz="quarter" idx="12"/>
          </p:nvPr>
        </p:nvSpPr>
        <p:spPr/>
        <p:txBody>
          <a:bodyPr>
            <a:normAutofit/>
          </a:bodyPr>
          <a:lstStyle/>
          <a:p>
            <a:fld id="{25652187-53C9-4E0F-8579-6358B9AD22F3}" type="slidenum">
              <a:rPr lang="en-US" smtClean="0"/>
              <a:pPr/>
              <a:t>23</a:t>
            </a:fld>
            <a:endParaRPr lang="en-US"/>
          </a:p>
        </p:txBody>
      </p:sp>
    </p:spTree>
    <p:extLst>
      <p:ext uri="{BB962C8B-B14F-4D97-AF65-F5344CB8AC3E}">
        <p14:creationId xmlns:p14="http://schemas.microsoft.com/office/powerpoint/2010/main" xmlns="" val="2323921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heel(1)">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heel(1)">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heel(1)">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Article I</a:t>
            </a:r>
            <a:br>
              <a:rPr lang="en-US" dirty="0" smtClean="0"/>
            </a:br>
            <a:r>
              <a:rPr lang="en-US" dirty="0" smtClean="0"/>
              <a:t>The Scriptures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We believe that the Holy Bible was written by men divinely inspired, and is a perfect treasure of heavenly instruction; that it has God for its author, salvation for its end, and truth without any mixture of error for its matter; that it reveals the principles by which God will judge us, and therefore is and shall remain to the end of the world, the true center of Christian union, and the supreme standard by which all human conduct, creeds, and opinions shall be tried.</a:t>
            </a:r>
            <a:endParaRPr lang="en-US" dirty="0"/>
          </a:p>
        </p:txBody>
      </p:sp>
      <p:sp>
        <p:nvSpPr>
          <p:cNvPr id="4" name="Date Placeholder 3"/>
          <p:cNvSpPr>
            <a:spLocks noGrp="1"/>
          </p:cNvSpPr>
          <p:nvPr>
            <p:ph type="dt" sz="half" idx="10"/>
          </p:nvPr>
        </p:nvSpPr>
        <p:spPr/>
        <p:txBody>
          <a:bodyPr/>
          <a:lstStyle/>
          <a:p>
            <a:r>
              <a:rPr lang="en-US" smtClean="0"/>
              <a:t>2013</a:t>
            </a:r>
            <a:endParaRPr lang="en-US"/>
          </a:p>
        </p:txBody>
      </p:sp>
      <p:sp>
        <p:nvSpPr>
          <p:cNvPr id="5" name="Footer Placeholder 4"/>
          <p:cNvSpPr>
            <a:spLocks noGrp="1"/>
          </p:cNvSpPr>
          <p:nvPr>
            <p:ph type="ftr" sz="quarter" idx="11"/>
          </p:nvPr>
        </p:nvSpPr>
        <p:spPr/>
        <p:txBody>
          <a:bodyPr/>
          <a:lstStyle/>
          <a:p>
            <a:r>
              <a:rPr lang="en-US" smtClean="0"/>
              <a:t>Mt. Zion Missionary Baptist Church</a:t>
            </a:r>
            <a:endParaRPr lang="en-US"/>
          </a:p>
        </p:txBody>
      </p:sp>
      <p:sp>
        <p:nvSpPr>
          <p:cNvPr id="6" name="Slide Number Placeholder 5"/>
          <p:cNvSpPr>
            <a:spLocks noGrp="1"/>
          </p:cNvSpPr>
          <p:nvPr>
            <p:ph type="sldNum" sz="quarter" idx="12"/>
          </p:nvPr>
        </p:nvSpPr>
        <p:spPr/>
        <p:txBody>
          <a:bodyPr>
            <a:normAutofit/>
          </a:bodyPr>
          <a:lstStyle/>
          <a:p>
            <a:fld id="{25652187-53C9-4E0F-8579-6358B9AD22F3}" type="slidenum">
              <a:rPr lang="en-US" smtClean="0"/>
              <a:pPr/>
              <a:t>24</a:t>
            </a:fld>
            <a:endParaRPr lang="en-US"/>
          </a:p>
        </p:txBody>
      </p:sp>
    </p:spTree>
    <p:extLst>
      <p:ext uri="{BB962C8B-B14F-4D97-AF65-F5344CB8AC3E}">
        <p14:creationId xmlns:p14="http://schemas.microsoft.com/office/powerpoint/2010/main" xmlns="" val="1287877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Articles of Faith</a:t>
            </a:r>
            <a:endParaRPr lang="en-US" dirty="0"/>
          </a:p>
        </p:txBody>
      </p:sp>
      <p:sp>
        <p:nvSpPr>
          <p:cNvPr id="3" name="Content Placeholder 2"/>
          <p:cNvSpPr>
            <a:spLocks noGrp="1"/>
          </p:cNvSpPr>
          <p:nvPr>
            <p:ph idx="1"/>
          </p:nvPr>
        </p:nvSpPr>
        <p:spPr/>
        <p:txBody>
          <a:bodyPr>
            <a:normAutofit fontScale="92500" lnSpcReduction="10000"/>
          </a:bodyPr>
          <a:lstStyle/>
          <a:p>
            <a:pPr marL="914400" indent="-914400">
              <a:buFont typeface="+mj-lt"/>
              <a:buAutoNum type="romanUcPeriod" startAt="10"/>
            </a:pPr>
            <a:r>
              <a:rPr lang="en-US" dirty="0" smtClean="0"/>
              <a:t>Sanctification</a:t>
            </a:r>
          </a:p>
          <a:p>
            <a:pPr marL="914400" indent="-914400">
              <a:buFont typeface="+mj-lt"/>
              <a:buAutoNum type="romanUcPeriod" startAt="10"/>
            </a:pPr>
            <a:r>
              <a:rPr lang="en-US" dirty="0" smtClean="0"/>
              <a:t>Perseverance of Saints</a:t>
            </a:r>
          </a:p>
          <a:p>
            <a:pPr marL="914400" indent="-914400">
              <a:buFont typeface="+mj-lt"/>
              <a:buAutoNum type="romanUcPeriod" startAt="10"/>
            </a:pPr>
            <a:r>
              <a:rPr lang="en-US" dirty="0" smtClean="0"/>
              <a:t>The Law and Gospel</a:t>
            </a:r>
          </a:p>
          <a:p>
            <a:pPr marL="914400" indent="-914400">
              <a:buFont typeface="+mj-lt"/>
              <a:buAutoNum type="romanUcPeriod" startAt="10"/>
            </a:pPr>
            <a:r>
              <a:rPr lang="en-US" dirty="0" smtClean="0"/>
              <a:t>A Gospel Church</a:t>
            </a:r>
          </a:p>
          <a:p>
            <a:pPr marL="914400" indent="-914400">
              <a:buFont typeface="+mj-lt"/>
              <a:buAutoNum type="romanUcPeriod" startAt="10"/>
            </a:pPr>
            <a:r>
              <a:rPr lang="en-US" dirty="0" smtClean="0"/>
              <a:t>Baptism and The Lord’s Supper</a:t>
            </a:r>
          </a:p>
          <a:p>
            <a:pPr marL="914400" indent="-914400">
              <a:buFont typeface="+mj-lt"/>
              <a:buAutoNum type="romanUcPeriod" startAt="10"/>
            </a:pPr>
            <a:r>
              <a:rPr lang="en-US" dirty="0" smtClean="0"/>
              <a:t>The Christian Sabbath</a:t>
            </a:r>
          </a:p>
          <a:p>
            <a:pPr marL="914400" indent="-914400">
              <a:buFont typeface="+mj-lt"/>
              <a:buAutoNum type="romanUcPeriod" startAt="10"/>
            </a:pPr>
            <a:r>
              <a:rPr lang="en-US" dirty="0" smtClean="0"/>
              <a:t>Civil Government</a:t>
            </a:r>
          </a:p>
          <a:p>
            <a:pPr marL="914400" indent="-914400">
              <a:buFont typeface="+mj-lt"/>
              <a:buAutoNum type="romanUcPeriod" startAt="10"/>
            </a:pPr>
            <a:r>
              <a:rPr lang="en-US" dirty="0" smtClean="0"/>
              <a:t>Righteous and Wicked</a:t>
            </a:r>
          </a:p>
          <a:p>
            <a:pPr marL="914400" indent="-914400">
              <a:buFont typeface="+mj-lt"/>
              <a:buAutoNum type="romanUcPeriod" startAt="10"/>
            </a:pPr>
            <a:r>
              <a:rPr lang="en-US" dirty="0" smtClean="0"/>
              <a:t>The World to Come</a:t>
            </a:r>
            <a:endParaRPr lang="en-US" dirty="0"/>
          </a:p>
        </p:txBody>
      </p:sp>
      <p:sp>
        <p:nvSpPr>
          <p:cNvPr id="4" name="Date Placeholder 3"/>
          <p:cNvSpPr>
            <a:spLocks noGrp="1"/>
          </p:cNvSpPr>
          <p:nvPr>
            <p:ph type="dt" sz="half" idx="10"/>
          </p:nvPr>
        </p:nvSpPr>
        <p:spPr/>
        <p:txBody>
          <a:bodyPr/>
          <a:lstStyle/>
          <a:p>
            <a:r>
              <a:rPr lang="en-US" smtClean="0"/>
              <a:t>2013</a:t>
            </a:r>
            <a:endParaRPr lang="en-US"/>
          </a:p>
        </p:txBody>
      </p:sp>
      <p:sp>
        <p:nvSpPr>
          <p:cNvPr id="5" name="Footer Placeholder 4"/>
          <p:cNvSpPr>
            <a:spLocks noGrp="1"/>
          </p:cNvSpPr>
          <p:nvPr>
            <p:ph type="ftr" sz="quarter" idx="11"/>
          </p:nvPr>
        </p:nvSpPr>
        <p:spPr/>
        <p:txBody>
          <a:bodyPr/>
          <a:lstStyle/>
          <a:p>
            <a:r>
              <a:rPr lang="en-US" smtClean="0"/>
              <a:t>Mt. Zion Missionary Baptist Church</a:t>
            </a:r>
            <a:endParaRPr lang="en-US"/>
          </a:p>
        </p:txBody>
      </p:sp>
      <p:sp>
        <p:nvSpPr>
          <p:cNvPr id="6" name="Slide Number Placeholder 5"/>
          <p:cNvSpPr>
            <a:spLocks noGrp="1"/>
          </p:cNvSpPr>
          <p:nvPr>
            <p:ph type="sldNum" sz="quarter" idx="12"/>
          </p:nvPr>
        </p:nvSpPr>
        <p:spPr/>
        <p:txBody>
          <a:bodyPr>
            <a:normAutofit/>
          </a:bodyPr>
          <a:lstStyle/>
          <a:p>
            <a:fld id="{25652187-53C9-4E0F-8579-6358B9AD22F3}" type="slidenum">
              <a:rPr lang="en-US" smtClean="0"/>
              <a:pPr/>
              <a:t>3</a:t>
            </a:fld>
            <a:endParaRPr lang="en-US"/>
          </a:p>
        </p:txBody>
      </p:sp>
    </p:spTree>
    <p:extLst>
      <p:ext uri="{BB962C8B-B14F-4D97-AF65-F5344CB8AC3E}">
        <p14:creationId xmlns:p14="http://schemas.microsoft.com/office/powerpoint/2010/main" xmlns="" val="2060903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Article I</a:t>
            </a:r>
            <a:br>
              <a:rPr lang="en-US" dirty="0" smtClean="0"/>
            </a:br>
            <a:r>
              <a:rPr lang="en-US" dirty="0" smtClean="0"/>
              <a:t>The Scriptures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We believe that the Holy Bible was written by men divinely inspired, and is a perfect treasure of heavenly instruction; that it has God for its author, salvation for its end, and truth without any mixture of error for its matter; that it reveals the principles by which God will judge us, and therefore is and shall remain to the end of the world, the true center of Christian union, and the supreme standard by which all human conduct, creeds, and opinions shall be tried.</a:t>
            </a:r>
            <a:endParaRPr lang="en-US" dirty="0"/>
          </a:p>
        </p:txBody>
      </p:sp>
      <p:sp>
        <p:nvSpPr>
          <p:cNvPr id="4" name="Date Placeholder 3"/>
          <p:cNvSpPr>
            <a:spLocks noGrp="1"/>
          </p:cNvSpPr>
          <p:nvPr>
            <p:ph type="dt" sz="half" idx="10"/>
          </p:nvPr>
        </p:nvSpPr>
        <p:spPr/>
        <p:txBody>
          <a:bodyPr/>
          <a:lstStyle/>
          <a:p>
            <a:r>
              <a:rPr lang="en-US" smtClean="0"/>
              <a:t>2013</a:t>
            </a:r>
            <a:endParaRPr lang="en-US"/>
          </a:p>
        </p:txBody>
      </p:sp>
      <p:sp>
        <p:nvSpPr>
          <p:cNvPr id="5" name="Footer Placeholder 4"/>
          <p:cNvSpPr>
            <a:spLocks noGrp="1"/>
          </p:cNvSpPr>
          <p:nvPr>
            <p:ph type="ftr" sz="quarter" idx="11"/>
          </p:nvPr>
        </p:nvSpPr>
        <p:spPr/>
        <p:txBody>
          <a:bodyPr/>
          <a:lstStyle/>
          <a:p>
            <a:r>
              <a:rPr lang="en-US" smtClean="0"/>
              <a:t>Mt. Zion Missionary Baptist Church</a:t>
            </a:r>
            <a:endParaRPr lang="en-US"/>
          </a:p>
        </p:txBody>
      </p:sp>
      <p:sp>
        <p:nvSpPr>
          <p:cNvPr id="6" name="Slide Number Placeholder 5"/>
          <p:cNvSpPr>
            <a:spLocks noGrp="1"/>
          </p:cNvSpPr>
          <p:nvPr>
            <p:ph type="sldNum" sz="quarter" idx="12"/>
          </p:nvPr>
        </p:nvSpPr>
        <p:spPr/>
        <p:txBody>
          <a:bodyPr>
            <a:normAutofit/>
          </a:bodyPr>
          <a:lstStyle/>
          <a:p>
            <a:fld id="{25652187-53C9-4E0F-8579-6358B9AD22F3}" type="slidenum">
              <a:rPr lang="en-US" smtClean="0"/>
              <a:pPr/>
              <a:t>4</a:t>
            </a:fld>
            <a:endParaRPr lang="en-US"/>
          </a:p>
        </p:txBody>
      </p:sp>
    </p:spTree>
    <p:extLst>
      <p:ext uri="{BB962C8B-B14F-4D97-AF65-F5344CB8AC3E}">
        <p14:creationId xmlns:p14="http://schemas.microsoft.com/office/powerpoint/2010/main" xmlns="" val="510091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Article I</a:t>
            </a:r>
            <a:br>
              <a:rPr lang="en-US" dirty="0" smtClean="0"/>
            </a:br>
            <a:r>
              <a:rPr lang="en-US" dirty="0" smtClean="0"/>
              <a:t>The Scriptures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We believe that the Holy Bible was written by men divinely inspired, </a:t>
            </a:r>
            <a:r>
              <a:rPr lang="en-US" dirty="0" smtClean="0">
                <a:solidFill>
                  <a:schemeClr val="bg1">
                    <a:lumMod val="65000"/>
                  </a:schemeClr>
                </a:solidFill>
              </a:rPr>
              <a:t>and is a perfect treasure of heavenly instruction; that it has God for its author, salvation for its end, and truth without any mixture of error for its matter; that it reveals the principles by which God will judge us, and therefore is and shall remain to the end of the world, the true center of Christian union, and the supreme standard by which all human conduct, creeds, and opinions shall be tried.</a:t>
            </a:r>
            <a:endParaRPr lang="en-US" dirty="0">
              <a:solidFill>
                <a:schemeClr val="bg1">
                  <a:lumMod val="65000"/>
                </a:schemeClr>
              </a:solidFill>
            </a:endParaRPr>
          </a:p>
        </p:txBody>
      </p:sp>
      <p:sp>
        <p:nvSpPr>
          <p:cNvPr id="4" name="Date Placeholder 3"/>
          <p:cNvSpPr>
            <a:spLocks noGrp="1"/>
          </p:cNvSpPr>
          <p:nvPr>
            <p:ph type="dt" sz="half" idx="10"/>
          </p:nvPr>
        </p:nvSpPr>
        <p:spPr/>
        <p:txBody>
          <a:bodyPr/>
          <a:lstStyle/>
          <a:p>
            <a:r>
              <a:rPr lang="en-US" smtClean="0"/>
              <a:t>2013</a:t>
            </a:r>
            <a:endParaRPr lang="en-US"/>
          </a:p>
        </p:txBody>
      </p:sp>
      <p:sp>
        <p:nvSpPr>
          <p:cNvPr id="5" name="Footer Placeholder 4"/>
          <p:cNvSpPr>
            <a:spLocks noGrp="1"/>
          </p:cNvSpPr>
          <p:nvPr>
            <p:ph type="ftr" sz="quarter" idx="11"/>
          </p:nvPr>
        </p:nvSpPr>
        <p:spPr/>
        <p:txBody>
          <a:bodyPr/>
          <a:lstStyle/>
          <a:p>
            <a:r>
              <a:rPr lang="en-US" smtClean="0"/>
              <a:t>Mt. Zion Missionary Baptist Church</a:t>
            </a:r>
            <a:endParaRPr lang="en-US"/>
          </a:p>
        </p:txBody>
      </p:sp>
      <p:sp>
        <p:nvSpPr>
          <p:cNvPr id="6" name="Slide Number Placeholder 5"/>
          <p:cNvSpPr>
            <a:spLocks noGrp="1"/>
          </p:cNvSpPr>
          <p:nvPr>
            <p:ph type="sldNum" sz="quarter" idx="12"/>
          </p:nvPr>
        </p:nvSpPr>
        <p:spPr/>
        <p:txBody>
          <a:bodyPr>
            <a:normAutofit/>
          </a:bodyPr>
          <a:lstStyle/>
          <a:p>
            <a:fld id="{25652187-53C9-4E0F-8579-6358B9AD22F3}" type="slidenum">
              <a:rPr lang="en-US" smtClean="0"/>
              <a:pPr/>
              <a:t>5</a:t>
            </a:fld>
            <a:endParaRPr lang="en-US"/>
          </a:p>
        </p:txBody>
      </p:sp>
    </p:spTree>
    <p:extLst>
      <p:ext uri="{BB962C8B-B14F-4D97-AF65-F5344CB8AC3E}">
        <p14:creationId xmlns:p14="http://schemas.microsoft.com/office/powerpoint/2010/main" xmlns="" val="10949694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dirty="0" smtClean="0"/>
              <a:t>Article I</a:t>
            </a:r>
            <a:br>
              <a:rPr lang="en-US" dirty="0" smtClean="0"/>
            </a:br>
            <a:r>
              <a:rPr lang="en-US" dirty="0" smtClean="0"/>
              <a:t>The Scriptures</a:t>
            </a:r>
            <a:endParaRPr lang="en-US" dirty="0"/>
          </a:p>
        </p:txBody>
      </p:sp>
      <p:sp>
        <p:nvSpPr>
          <p:cNvPr id="7" name="Content Placeholder 6"/>
          <p:cNvSpPr>
            <a:spLocks noGrp="1"/>
          </p:cNvSpPr>
          <p:nvPr>
            <p:ph idx="1"/>
          </p:nvPr>
        </p:nvSpPr>
        <p:spPr/>
        <p:txBody>
          <a:bodyPr>
            <a:normAutofit fontScale="55000" lnSpcReduction="20000"/>
          </a:bodyPr>
          <a:lstStyle/>
          <a:p>
            <a:pPr marL="0" indent="0">
              <a:buNone/>
            </a:pPr>
            <a:r>
              <a:rPr lang="en-US" b="1" dirty="0" smtClean="0"/>
              <a:t>2 Tim 3:16-17 </a:t>
            </a:r>
            <a:r>
              <a:rPr lang="en-US" dirty="0" smtClean="0"/>
              <a:t>“</a:t>
            </a:r>
            <a:r>
              <a:rPr lang="en-US" baseline="30000" dirty="0" smtClean="0"/>
              <a:t>16</a:t>
            </a:r>
            <a:r>
              <a:rPr lang="en-US" dirty="0" smtClean="0"/>
              <a:t> All scripture is given by inspiration of God, and is profitable for doctrine, for reproof, for correction, for instruction in righteousness:  </a:t>
            </a:r>
            <a:r>
              <a:rPr lang="en-US" sz="3300" baseline="30000" dirty="0"/>
              <a:t>17</a:t>
            </a:r>
            <a:r>
              <a:rPr lang="en-US" dirty="0" smtClean="0"/>
              <a:t> That the man of God may be perfect, </a:t>
            </a:r>
            <a:r>
              <a:rPr lang="en-US" dirty="0" err="1" smtClean="0"/>
              <a:t>throughly</a:t>
            </a:r>
            <a:r>
              <a:rPr lang="en-US" dirty="0" smtClean="0"/>
              <a:t> furnished unto all good works.”</a:t>
            </a:r>
          </a:p>
          <a:p>
            <a:pPr marL="0" indent="0">
              <a:buNone/>
            </a:pPr>
            <a:r>
              <a:rPr lang="en-US" b="1" dirty="0" smtClean="0"/>
              <a:t>2 Peter 1:21 </a:t>
            </a:r>
            <a:r>
              <a:rPr lang="en-US" dirty="0" smtClean="0"/>
              <a:t>“For the prophecy came not in old time by the will of man: but holy men of God </a:t>
            </a:r>
            <a:r>
              <a:rPr lang="en-US" dirty="0" err="1" smtClean="0"/>
              <a:t>spake</a:t>
            </a:r>
            <a:r>
              <a:rPr lang="en-US" dirty="0" smtClean="0"/>
              <a:t> as they were moved by the Holy Ghost.”</a:t>
            </a:r>
          </a:p>
          <a:p>
            <a:pPr marL="0" indent="0">
              <a:buNone/>
            </a:pPr>
            <a:r>
              <a:rPr lang="en-US" b="1" dirty="0" smtClean="0"/>
              <a:t>1 Sam 23:2 </a:t>
            </a:r>
            <a:r>
              <a:rPr lang="en-US" dirty="0" smtClean="0"/>
              <a:t>“Therefore David inquired of the LORD, saying, Shall I go and smite these Philistines? And the LORD said unto David, Go, and smite the Philistines, and save </a:t>
            </a:r>
            <a:r>
              <a:rPr lang="en-US" dirty="0" err="1" smtClean="0"/>
              <a:t>Keilah</a:t>
            </a:r>
            <a:r>
              <a:rPr lang="en-US" dirty="0" smtClean="0"/>
              <a:t>.”</a:t>
            </a:r>
          </a:p>
          <a:p>
            <a:pPr marL="0" indent="0">
              <a:buNone/>
            </a:pPr>
            <a:r>
              <a:rPr lang="en-US" b="1" dirty="0" smtClean="0"/>
              <a:t>Acts 1:16 </a:t>
            </a:r>
            <a:r>
              <a:rPr lang="en-US" dirty="0" smtClean="0"/>
              <a:t>“Men and brethren, this scripture must needs have been fulfilled, which the Holy Ghost by the mouth of David </a:t>
            </a:r>
            <a:r>
              <a:rPr lang="en-US" dirty="0" err="1" smtClean="0"/>
              <a:t>spake</a:t>
            </a:r>
            <a:r>
              <a:rPr lang="en-US" dirty="0" smtClean="0"/>
              <a:t> before concerning Judas, which was guide to them that took Jesus.”</a:t>
            </a:r>
          </a:p>
          <a:p>
            <a:pPr marL="0" indent="0">
              <a:buNone/>
            </a:pPr>
            <a:r>
              <a:rPr lang="en-US" b="1" dirty="0" smtClean="0"/>
              <a:t>Acts 3:21 </a:t>
            </a:r>
            <a:r>
              <a:rPr lang="en-US" dirty="0" smtClean="0"/>
              <a:t>“Whom the heaven must receive until the times of restitution of all things, which God hath spoken by the mouth of all his holy prophets since the world began.”</a:t>
            </a:r>
          </a:p>
          <a:p>
            <a:pPr marL="0" indent="0">
              <a:buNone/>
            </a:pPr>
            <a:r>
              <a:rPr lang="en-US" b="1" dirty="0" smtClean="0"/>
              <a:t>John 10:35 </a:t>
            </a:r>
            <a:r>
              <a:rPr lang="en-US" dirty="0" smtClean="0"/>
              <a:t>“If he called them gods, unto whom the word of God came, and the scripture cannot be broken”</a:t>
            </a:r>
            <a:endParaRPr lang="en-US" dirty="0"/>
          </a:p>
        </p:txBody>
      </p:sp>
      <p:sp>
        <p:nvSpPr>
          <p:cNvPr id="3" name="Date Placeholder 2"/>
          <p:cNvSpPr>
            <a:spLocks noGrp="1"/>
          </p:cNvSpPr>
          <p:nvPr>
            <p:ph type="dt" sz="half" idx="10"/>
          </p:nvPr>
        </p:nvSpPr>
        <p:spPr/>
        <p:txBody>
          <a:bodyPr/>
          <a:lstStyle/>
          <a:p>
            <a:r>
              <a:rPr lang="en-US" smtClean="0"/>
              <a:t>2013</a:t>
            </a:r>
            <a:endParaRPr lang="en-US"/>
          </a:p>
        </p:txBody>
      </p:sp>
      <p:sp>
        <p:nvSpPr>
          <p:cNvPr id="4" name="Footer Placeholder 3"/>
          <p:cNvSpPr>
            <a:spLocks noGrp="1"/>
          </p:cNvSpPr>
          <p:nvPr>
            <p:ph type="ftr" sz="quarter" idx="11"/>
          </p:nvPr>
        </p:nvSpPr>
        <p:spPr/>
        <p:txBody>
          <a:bodyPr/>
          <a:lstStyle/>
          <a:p>
            <a:r>
              <a:rPr lang="en-US" smtClean="0"/>
              <a:t>Mt. Zion Missionary Baptist Church</a:t>
            </a:r>
            <a:endParaRPr lang="en-US"/>
          </a:p>
        </p:txBody>
      </p:sp>
      <p:sp>
        <p:nvSpPr>
          <p:cNvPr id="5" name="Slide Number Placeholder 4"/>
          <p:cNvSpPr>
            <a:spLocks noGrp="1"/>
          </p:cNvSpPr>
          <p:nvPr>
            <p:ph type="sldNum" sz="quarter" idx="12"/>
          </p:nvPr>
        </p:nvSpPr>
        <p:spPr/>
        <p:txBody>
          <a:bodyPr>
            <a:normAutofit/>
          </a:bodyPr>
          <a:lstStyle/>
          <a:p>
            <a:fld id="{25652187-53C9-4E0F-8579-6358B9AD22F3}" type="slidenum">
              <a:rPr lang="en-US" smtClean="0"/>
              <a:pPr/>
              <a:t>6</a:t>
            </a:fld>
            <a:endParaRPr lang="en-US"/>
          </a:p>
        </p:txBody>
      </p:sp>
    </p:spTree>
    <p:extLst>
      <p:ext uri="{BB962C8B-B14F-4D97-AF65-F5344CB8AC3E}">
        <p14:creationId xmlns:p14="http://schemas.microsoft.com/office/powerpoint/2010/main" xmlns="" val="3557506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 calcmode="lin" valueType="num">
                                      <p:cBhvr additive="base">
                                        <p:cTn id="13"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 calcmode="lin" valueType="num">
                                      <p:cBhvr additive="base">
                                        <p:cTn id="19"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xEl>
                                              <p:pRg st="3" end="3"/>
                                            </p:txEl>
                                          </p:spTgt>
                                        </p:tgtEl>
                                        <p:attrNameLst>
                                          <p:attrName>style.visibility</p:attrName>
                                        </p:attrNameLst>
                                      </p:cBhvr>
                                      <p:to>
                                        <p:strVal val="visible"/>
                                      </p:to>
                                    </p:set>
                                    <p:anim calcmode="lin" valueType="num">
                                      <p:cBhvr additive="base">
                                        <p:cTn id="25"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xEl>
                                              <p:pRg st="4" end="4"/>
                                            </p:txEl>
                                          </p:spTgt>
                                        </p:tgtEl>
                                        <p:attrNameLst>
                                          <p:attrName>style.visibility</p:attrName>
                                        </p:attrNameLst>
                                      </p:cBhvr>
                                      <p:to>
                                        <p:strVal val="visible"/>
                                      </p:to>
                                    </p:set>
                                    <p:anim calcmode="lin" valueType="num">
                                      <p:cBhvr additive="base">
                                        <p:cTn id="31"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7">
                                            <p:txEl>
                                              <p:pRg st="5" end="5"/>
                                            </p:txEl>
                                          </p:spTgt>
                                        </p:tgtEl>
                                        <p:attrNameLst>
                                          <p:attrName>style.visibility</p:attrName>
                                        </p:attrNameLst>
                                      </p:cBhvr>
                                      <p:to>
                                        <p:strVal val="visible"/>
                                      </p:to>
                                    </p:set>
                                    <p:anim calcmode="lin" valueType="num">
                                      <p:cBhvr additive="base">
                                        <p:cTn id="37" dur="500" fill="hold"/>
                                        <p:tgtEl>
                                          <p:spTgt spid="7">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7">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Article I</a:t>
            </a:r>
            <a:br>
              <a:rPr lang="en-US" dirty="0" smtClean="0"/>
            </a:br>
            <a:r>
              <a:rPr lang="en-US" dirty="0" smtClean="0"/>
              <a:t>The Scriptures</a:t>
            </a:r>
            <a:endParaRPr lang="en-US" dirty="0"/>
          </a:p>
        </p:txBody>
      </p:sp>
      <p:sp>
        <p:nvSpPr>
          <p:cNvPr id="3" name="Content Placeholder 2"/>
          <p:cNvSpPr>
            <a:spLocks noGrp="1"/>
          </p:cNvSpPr>
          <p:nvPr>
            <p:ph idx="1"/>
          </p:nvPr>
        </p:nvSpPr>
        <p:spPr/>
        <p:txBody>
          <a:bodyPr>
            <a:noAutofit/>
          </a:bodyPr>
          <a:lstStyle/>
          <a:p>
            <a:pPr marL="0" indent="0">
              <a:buNone/>
              <a:defRPr/>
            </a:pPr>
            <a:r>
              <a:rPr lang="en-US" sz="2000" b="1" dirty="0"/>
              <a:t>Luke 16:29-31 </a:t>
            </a:r>
            <a:r>
              <a:rPr lang="en-US" sz="2000" dirty="0"/>
              <a:t>“</a:t>
            </a:r>
            <a:r>
              <a:rPr lang="en-US" sz="2000" baseline="30000" dirty="0"/>
              <a:t>29</a:t>
            </a:r>
            <a:r>
              <a:rPr lang="en-US" sz="2000" dirty="0"/>
              <a:t> Abraham </a:t>
            </a:r>
            <a:r>
              <a:rPr lang="en-US" sz="2000" dirty="0" err="1"/>
              <a:t>saith</a:t>
            </a:r>
            <a:r>
              <a:rPr lang="en-US" sz="2000" dirty="0"/>
              <a:t> unto him, They have Moses and the prophets; let them hear them.  </a:t>
            </a:r>
            <a:r>
              <a:rPr lang="en-US" sz="2000" baseline="30000" dirty="0"/>
              <a:t>30</a:t>
            </a:r>
            <a:r>
              <a:rPr lang="en-US" sz="2000" dirty="0"/>
              <a:t> And he said, Nay, father Abraham: but if one went unto them from the dead, they will repent.  </a:t>
            </a:r>
            <a:r>
              <a:rPr lang="en-US" sz="2000" baseline="30000" dirty="0"/>
              <a:t>31</a:t>
            </a:r>
            <a:r>
              <a:rPr lang="en-US" sz="2000" dirty="0"/>
              <a:t> And he said unto him, If they hear not Moses and the prophets, neither will they be persuaded, though one rose from the dead</a:t>
            </a:r>
            <a:r>
              <a:rPr lang="en-US" sz="2000" dirty="0" smtClean="0"/>
              <a:t>.”</a:t>
            </a:r>
            <a:endParaRPr lang="en-US" sz="2000" dirty="0"/>
          </a:p>
        </p:txBody>
      </p:sp>
      <p:sp>
        <p:nvSpPr>
          <p:cNvPr id="4" name="Date Placeholder 3"/>
          <p:cNvSpPr>
            <a:spLocks noGrp="1"/>
          </p:cNvSpPr>
          <p:nvPr>
            <p:ph type="dt" sz="half" idx="10"/>
          </p:nvPr>
        </p:nvSpPr>
        <p:spPr/>
        <p:txBody>
          <a:bodyPr/>
          <a:lstStyle/>
          <a:p>
            <a:r>
              <a:rPr lang="en-US" smtClean="0"/>
              <a:t>2013</a:t>
            </a:r>
            <a:endParaRPr lang="en-US"/>
          </a:p>
        </p:txBody>
      </p:sp>
      <p:sp>
        <p:nvSpPr>
          <p:cNvPr id="5" name="Footer Placeholder 4"/>
          <p:cNvSpPr>
            <a:spLocks noGrp="1"/>
          </p:cNvSpPr>
          <p:nvPr>
            <p:ph type="ftr" sz="quarter" idx="11"/>
          </p:nvPr>
        </p:nvSpPr>
        <p:spPr/>
        <p:txBody>
          <a:bodyPr/>
          <a:lstStyle/>
          <a:p>
            <a:r>
              <a:rPr lang="en-US" smtClean="0"/>
              <a:t>Mt. Zion Missionary Baptist Church</a:t>
            </a:r>
            <a:endParaRPr lang="en-US"/>
          </a:p>
        </p:txBody>
      </p:sp>
      <p:sp>
        <p:nvSpPr>
          <p:cNvPr id="6" name="Slide Number Placeholder 5"/>
          <p:cNvSpPr>
            <a:spLocks noGrp="1"/>
          </p:cNvSpPr>
          <p:nvPr>
            <p:ph type="sldNum" sz="quarter" idx="12"/>
          </p:nvPr>
        </p:nvSpPr>
        <p:spPr/>
        <p:txBody>
          <a:bodyPr>
            <a:normAutofit/>
          </a:bodyPr>
          <a:lstStyle/>
          <a:p>
            <a:fld id="{25652187-53C9-4E0F-8579-6358B9AD22F3}" type="slidenum">
              <a:rPr lang="en-US" smtClean="0"/>
              <a:pPr/>
              <a:t>7</a:t>
            </a:fld>
            <a:endParaRPr lang="en-US"/>
          </a:p>
        </p:txBody>
      </p:sp>
    </p:spTree>
    <p:extLst>
      <p:ext uri="{BB962C8B-B14F-4D97-AF65-F5344CB8AC3E}">
        <p14:creationId xmlns:p14="http://schemas.microsoft.com/office/powerpoint/2010/main" xmlns="" val="289215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Article I</a:t>
            </a:r>
            <a:br>
              <a:rPr lang="en-US" dirty="0" smtClean="0"/>
            </a:br>
            <a:r>
              <a:rPr lang="en-US" dirty="0" smtClean="0"/>
              <a:t>The Scriptures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solidFill>
                  <a:schemeClr val="bg1">
                    <a:lumMod val="65000"/>
                  </a:schemeClr>
                </a:solidFill>
              </a:rPr>
              <a:t>We believe that the Holy Bible was written by men divinely inspired, and </a:t>
            </a:r>
            <a:r>
              <a:rPr lang="en-US" dirty="0" smtClean="0"/>
              <a:t>is a perfect treasure of heavenly instruction; </a:t>
            </a:r>
            <a:r>
              <a:rPr lang="en-US" dirty="0" smtClean="0">
                <a:solidFill>
                  <a:schemeClr val="bg1">
                    <a:lumMod val="65000"/>
                  </a:schemeClr>
                </a:solidFill>
              </a:rPr>
              <a:t>that it has God for its author, salvation for its end, and truth without any mixture of error for its matter; that it reveals the principles by which God will judge us, and therefore is and shall remain to the end of the world, the true center of Christian union, and the supreme standard by which all human conduct, creeds, and opinions shall be tried.</a:t>
            </a:r>
            <a:endParaRPr lang="en-US" dirty="0">
              <a:solidFill>
                <a:schemeClr val="bg1">
                  <a:lumMod val="65000"/>
                </a:schemeClr>
              </a:solidFill>
            </a:endParaRPr>
          </a:p>
        </p:txBody>
      </p:sp>
      <p:sp>
        <p:nvSpPr>
          <p:cNvPr id="4" name="Date Placeholder 3"/>
          <p:cNvSpPr>
            <a:spLocks noGrp="1"/>
          </p:cNvSpPr>
          <p:nvPr>
            <p:ph type="dt" sz="half" idx="10"/>
          </p:nvPr>
        </p:nvSpPr>
        <p:spPr/>
        <p:txBody>
          <a:bodyPr/>
          <a:lstStyle/>
          <a:p>
            <a:r>
              <a:rPr lang="en-US" smtClean="0"/>
              <a:t>2013</a:t>
            </a:r>
            <a:endParaRPr lang="en-US"/>
          </a:p>
        </p:txBody>
      </p:sp>
      <p:sp>
        <p:nvSpPr>
          <p:cNvPr id="5" name="Footer Placeholder 4"/>
          <p:cNvSpPr>
            <a:spLocks noGrp="1"/>
          </p:cNvSpPr>
          <p:nvPr>
            <p:ph type="ftr" sz="quarter" idx="11"/>
          </p:nvPr>
        </p:nvSpPr>
        <p:spPr/>
        <p:txBody>
          <a:bodyPr/>
          <a:lstStyle/>
          <a:p>
            <a:r>
              <a:rPr lang="en-US" smtClean="0"/>
              <a:t>Mt. Zion Missionary Baptist Church</a:t>
            </a:r>
            <a:endParaRPr lang="en-US"/>
          </a:p>
        </p:txBody>
      </p:sp>
      <p:sp>
        <p:nvSpPr>
          <p:cNvPr id="6" name="Slide Number Placeholder 5"/>
          <p:cNvSpPr>
            <a:spLocks noGrp="1"/>
          </p:cNvSpPr>
          <p:nvPr>
            <p:ph type="sldNum" sz="quarter" idx="12"/>
          </p:nvPr>
        </p:nvSpPr>
        <p:spPr/>
        <p:txBody>
          <a:bodyPr>
            <a:normAutofit/>
          </a:bodyPr>
          <a:lstStyle/>
          <a:p>
            <a:fld id="{25652187-53C9-4E0F-8579-6358B9AD22F3}" type="slidenum">
              <a:rPr lang="en-US" smtClean="0"/>
              <a:pPr/>
              <a:t>8</a:t>
            </a:fld>
            <a:endParaRPr lang="en-US"/>
          </a:p>
        </p:txBody>
      </p:sp>
    </p:spTree>
    <p:extLst>
      <p:ext uri="{BB962C8B-B14F-4D97-AF65-F5344CB8AC3E}">
        <p14:creationId xmlns:p14="http://schemas.microsoft.com/office/powerpoint/2010/main" xmlns="" val="1094969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Article I</a:t>
            </a:r>
            <a:br>
              <a:rPr lang="en-US" dirty="0"/>
            </a:br>
            <a:r>
              <a:rPr lang="en-US" dirty="0"/>
              <a:t>The Scriptures</a:t>
            </a:r>
          </a:p>
        </p:txBody>
      </p:sp>
      <p:sp>
        <p:nvSpPr>
          <p:cNvPr id="3" name="Content Placeholder 2"/>
          <p:cNvSpPr>
            <a:spLocks noGrp="1"/>
          </p:cNvSpPr>
          <p:nvPr>
            <p:ph idx="1"/>
          </p:nvPr>
        </p:nvSpPr>
        <p:spPr/>
        <p:txBody>
          <a:bodyPr>
            <a:normAutofit/>
          </a:bodyPr>
          <a:lstStyle/>
          <a:p>
            <a:pPr marL="0" indent="0">
              <a:buNone/>
            </a:pPr>
            <a:r>
              <a:rPr lang="en-US" sz="2000" b="1" dirty="0"/>
              <a:t>Ps 119:11 </a:t>
            </a:r>
            <a:r>
              <a:rPr lang="en-US" sz="2000" dirty="0"/>
              <a:t>“Thy word have I hid in mine heart, that I might not sin against thee.”</a:t>
            </a:r>
          </a:p>
          <a:p>
            <a:pPr marL="0" indent="0">
              <a:buNone/>
            </a:pPr>
            <a:r>
              <a:rPr lang="en-US" sz="2000" b="1" dirty="0"/>
              <a:t>Rom 3:1-2 </a:t>
            </a:r>
            <a:r>
              <a:rPr lang="en-US" sz="2000" dirty="0"/>
              <a:t>“</a:t>
            </a:r>
            <a:r>
              <a:rPr lang="en-US" sz="2000" baseline="30000" dirty="0"/>
              <a:t>1</a:t>
            </a:r>
            <a:r>
              <a:rPr lang="en-US" sz="2000" dirty="0"/>
              <a:t> What advantage then hath the Jew? or what profit is there of circumcision?  </a:t>
            </a:r>
            <a:r>
              <a:rPr lang="en-US" sz="2000" baseline="30000" dirty="0"/>
              <a:t>2</a:t>
            </a:r>
            <a:r>
              <a:rPr lang="en-US" sz="2000" dirty="0"/>
              <a:t> Much every way: chiefly, because that unto them were committed the oracles of God.”</a:t>
            </a:r>
          </a:p>
          <a:p>
            <a:pPr marL="0" indent="0">
              <a:buNone/>
            </a:pPr>
            <a:r>
              <a:rPr lang="en-US" sz="2000" b="1" dirty="0"/>
              <a:t>2 Tim 3:15 </a:t>
            </a:r>
            <a:r>
              <a:rPr lang="en-US" sz="2000" dirty="0"/>
              <a:t>“And that from a child thou hast known the holy scriptures, which are able to make thee wise unto salvation through faith which is in Christ Jesus.”</a:t>
            </a:r>
          </a:p>
          <a:p>
            <a:pPr marL="82296" indent="0">
              <a:buNone/>
            </a:pPr>
            <a:endParaRPr lang="en-US" sz="2000" dirty="0"/>
          </a:p>
        </p:txBody>
      </p:sp>
      <p:sp>
        <p:nvSpPr>
          <p:cNvPr id="4" name="Date Placeholder 3"/>
          <p:cNvSpPr>
            <a:spLocks noGrp="1"/>
          </p:cNvSpPr>
          <p:nvPr>
            <p:ph type="dt" sz="half" idx="10"/>
          </p:nvPr>
        </p:nvSpPr>
        <p:spPr/>
        <p:txBody>
          <a:bodyPr/>
          <a:lstStyle/>
          <a:p>
            <a:r>
              <a:rPr lang="en-US" smtClean="0"/>
              <a:t>2013</a:t>
            </a:r>
            <a:endParaRPr lang="en-US"/>
          </a:p>
        </p:txBody>
      </p:sp>
      <p:sp>
        <p:nvSpPr>
          <p:cNvPr id="5" name="Footer Placeholder 4"/>
          <p:cNvSpPr>
            <a:spLocks noGrp="1"/>
          </p:cNvSpPr>
          <p:nvPr>
            <p:ph type="ftr" sz="quarter" idx="11"/>
          </p:nvPr>
        </p:nvSpPr>
        <p:spPr/>
        <p:txBody>
          <a:bodyPr/>
          <a:lstStyle/>
          <a:p>
            <a:r>
              <a:rPr lang="en-US" smtClean="0"/>
              <a:t>Mt. Zion Missionary Baptist Church</a:t>
            </a:r>
            <a:endParaRPr lang="en-US"/>
          </a:p>
        </p:txBody>
      </p:sp>
      <p:sp>
        <p:nvSpPr>
          <p:cNvPr id="6" name="Slide Number Placeholder 5"/>
          <p:cNvSpPr>
            <a:spLocks noGrp="1"/>
          </p:cNvSpPr>
          <p:nvPr>
            <p:ph type="sldNum" sz="quarter" idx="12"/>
          </p:nvPr>
        </p:nvSpPr>
        <p:spPr/>
        <p:txBody>
          <a:bodyPr/>
          <a:lstStyle/>
          <a:p>
            <a:fld id="{25652187-53C9-4E0F-8579-6358B9AD22F3}" type="slidenum">
              <a:rPr lang="en-US" smtClean="0"/>
              <a:pPr/>
              <a:t>9</a:t>
            </a:fld>
            <a:endParaRPr lang="en-US"/>
          </a:p>
        </p:txBody>
      </p:sp>
    </p:spTree>
    <p:extLst>
      <p:ext uri="{BB962C8B-B14F-4D97-AF65-F5344CB8AC3E}">
        <p14:creationId xmlns:p14="http://schemas.microsoft.com/office/powerpoint/2010/main" xmlns="" val="1385040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1157</TotalTime>
  <Words>3219</Words>
  <Application>Microsoft Office PowerPoint</Application>
  <PresentationFormat>On-screen Show (4:3)</PresentationFormat>
  <Paragraphs>188</Paragraphs>
  <Slides>24</Slides>
  <Notes>12</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Solstice</vt:lpstr>
      <vt:lpstr>ARTICLES OF FAITH</vt:lpstr>
      <vt:lpstr>Articles of Faith</vt:lpstr>
      <vt:lpstr>Articles of Faith</vt:lpstr>
      <vt:lpstr>Article I The Scriptures</vt:lpstr>
      <vt:lpstr>Article I The Scriptures</vt:lpstr>
      <vt:lpstr>Article I The Scriptures</vt:lpstr>
      <vt:lpstr>Article I The Scriptures</vt:lpstr>
      <vt:lpstr>Article I The Scriptures</vt:lpstr>
      <vt:lpstr>Article I The Scriptures</vt:lpstr>
      <vt:lpstr>Article I The Scriptures</vt:lpstr>
      <vt:lpstr>Article I The Scriptures</vt:lpstr>
      <vt:lpstr>Article I The Scriptures</vt:lpstr>
      <vt:lpstr>Article I The Scriptures</vt:lpstr>
      <vt:lpstr>Article I The Scriptures</vt:lpstr>
      <vt:lpstr>Article I The Scriptures</vt:lpstr>
      <vt:lpstr>Article I The Scriptures</vt:lpstr>
      <vt:lpstr>Article I The Scriptures</vt:lpstr>
      <vt:lpstr>Article I The Scriptures</vt:lpstr>
      <vt:lpstr>Article I The Scriptures</vt:lpstr>
      <vt:lpstr>Article I The Scriptures</vt:lpstr>
      <vt:lpstr>Article I The Scriptures</vt:lpstr>
      <vt:lpstr>Article I The Scriptures</vt:lpstr>
      <vt:lpstr>Article I The Scriptures</vt:lpstr>
      <vt:lpstr>Article I The Scriptures</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ARTICLES OF FAITH</dc:title>
  <dc:creator>Owner</dc:creator>
  <cp:lastModifiedBy>brbell</cp:lastModifiedBy>
  <cp:revision>63</cp:revision>
  <dcterms:created xsi:type="dcterms:W3CDTF">2013-01-16T03:18:55Z</dcterms:created>
  <dcterms:modified xsi:type="dcterms:W3CDTF">2013-10-18T19:41:28Z</dcterms:modified>
</cp:coreProperties>
</file>