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85" r:id="rId2"/>
    <p:sldId id="258" r:id="rId3"/>
    <p:sldId id="259" r:id="rId4"/>
    <p:sldId id="265" r:id="rId5"/>
    <p:sldId id="261" r:id="rId6"/>
    <p:sldId id="264" r:id="rId7"/>
    <p:sldId id="263" r:id="rId8"/>
    <p:sldId id="269" r:id="rId9"/>
    <p:sldId id="268" r:id="rId10"/>
    <p:sldId id="270" r:id="rId11"/>
    <p:sldId id="273" r:id="rId12"/>
    <p:sldId id="271" r:id="rId13"/>
    <p:sldId id="266" r:id="rId14"/>
    <p:sldId id="278" r:id="rId15"/>
    <p:sldId id="279" r:id="rId16"/>
    <p:sldId id="277" r:id="rId17"/>
    <p:sldId id="274" r:id="rId18"/>
    <p:sldId id="281" r:id="rId19"/>
    <p:sldId id="282" r:id="rId20"/>
    <p:sldId id="284" r:id="rId21"/>
    <p:sldId id="28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>
        <p:scale>
          <a:sx n="90" d="100"/>
          <a:sy n="90" d="100"/>
        </p:scale>
        <p:origin x="-732" y="-13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B1B70E-BD67-4F0C-B31B-6048D188FDB6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3B842C-B40F-4F41-B313-F1CDDB3C0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B1B70E-BD67-4F0C-B31B-6048D188FDB6}" type="datetimeFigureOut">
              <a:rPr lang="en-US" smtClean="0"/>
              <a:pPr/>
              <a:t>7/18/2015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3B842C-B40F-4F41-B313-F1CDDB3C0C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895350"/>
            <a:ext cx="5638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Poetic Justice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504950"/>
            <a:ext cx="46057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 Zion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Black History Program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Sunday Feb. 22,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Photo Book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HP Image Zone\DSC_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8150"/>
            <a:ext cx="5098523" cy="4114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:\HP Image Zone\DSC_2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8150"/>
            <a:ext cx="3231726" cy="2895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HP Image Zone\DSC_2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8149"/>
            <a:ext cx="3886200" cy="34377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HP Image Zone\DSC_2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28750"/>
            <a:ext cx="4376460" cy="34418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HP Image Zone\DSC_2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69" y="438150"/>
            <a:ext cx="3936731" cy="3810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0" name="Picture 4" descr="D:\HP Image Zone\DSC_2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968" y="438150"/>
            <a:ext cx="3936731" cy="3810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HP Image Zone\DSC_2081.JPG"/>
          <p:cNvPicPr>
            <a:picLocks noChangeAspect="1" noChangeArrowheads="1"/>
          </p:cNvPicPr>
          <p:nvPr/>
        </p:nvPicPr>
        <p:blipFill>
          <a:blip r:embed="rId2" cstate="print"/>
          <a:srcRect r="9402"/>
          <a:stretch>
            <a:fillRect/>
          </a:stretch>
        </p:blipFill>
        <p:spPr bwMode="auto">
          <a:xfrm>
            <a:off x="1549280" y="438150"/>
            <a:ext cx="6045439" cy="44196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HP Image Zone\DSC_2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13278"/>
            <a:ext cx="3352800" cy="2220672"/>
          </a:xfrm>
          <a:prstGeom prst="rect">
            <a:avLst/>
          </a:prstGeom>
          <a:noFill/>
        </p:spPr>
      </p:pic>
      <p:pic>
        <p:nvPicPr>
          <p:cNvPr id="18436" name="Picture 4" descr="D:\HP Image Zone\DSC_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285751"/>
            <a:ext cx="3336385" cy="2209800"/>
          </a:xfrm>
          <a:prstGeom prst="rect">
            <a:avLst/>
          </a:prstGeom>
          <a:noFill/>
        </p:spPr>
      </p:pic>
      <p:pic>
        <p:nvPicPr>
          <p:cNvPr id="6" name="Picture 4" descr="D:\HP Image Zone\DSC_2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5750"/>
            <a:ext cx="3336385" cy="2209800"/>
          </a:xfrm>
          <a:prstGeom prst="rect">
            <a:avLst/>
          </a:prstGeom>
          <a:noFill/>
        </p:spPr>
      </p:pic>
      <p:pic>
        <p:nvPicPr>
          <p:cNvPr id="7" name="Picture 3" descr="D:\HP Image Zone\DSC_2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732617"/>
            <a:ext cx="3323602" cy="220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HP Image Zone\DSC_2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352" y="3181350"/>
            <a:ext cx="2477248" cy="16407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3" name="Picture 3" descr="D:\HP Image Zone\DSC_2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78" y="819150"/>
            <a:ext cx="4423122" cy="29295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D:\HP Image Zone\DSC_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14350"/>
            <a:ext cx="3733800" cy="2473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HP Image Zone\DSC_2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080" y="895350"/>
            <a:ext cx="4141720" cy="2743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07" name="Picture 3" descr="D:\HP Image Zone\DSC_2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29" y="895350"/>
            <a:ext cx="4141720" cy="2743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HP Image Zone\DSC_2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757" y="514350"/>
            <a:ext cx="5982486" cy="39624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HP Image Zone\DSC_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76350"/>
            <a:ext cx="4716960" cy="3124200"/>
          </a:xfrm>
          <a:prstGeom prst="rect">
            <a:avLst/>
          </a:prstGeom>
          <a:noFill/>
        </p:spPr>
      </p:pic>
      <p:pic>
        <p:nvPicPr>
          <p:cNvPr id="23556" name="Picture 4" descr="D:\HP Image Zone\DSC_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8150"/>
            <a:ext cx="47169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HP Image Zone\DSC_2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23950"/>
            <a:ext cx="4141718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0" name="Picture 4" descr="D:\HP Image Zone\DSC_2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383" y="1123950"/>
            <a:ext cx="4141718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P Image Zone\DSC_2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77891"/>
            <a:ext cx="4002605" cy="26510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HP Image Zone\DSC_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1597091"/>
            <a:ext cx="4002605" cy="26510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HP Image Zone\DSC_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661" y="438150"/>
            <a:ext cx="6442678" cy="4267200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HP Image Zone\DSC_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710" y="438150"/>
            <a:ext cx="6212580" cy="41148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P Image Zone\DSC_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14" y="361950"/>
            <a:ext cx="6672772" cy="44196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P Image Zone\DSC_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240" y="1428750"/>
            <a:ext cx="4141719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D:\HP Image Zone\DSC_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41" y="429732"/>
            <a:ext cx="4013959" cy="2658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HP Image Zone\DSC_2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96" y="1733550"/>
            <a:ext cx="4951504" cy="32795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D:\HP Image Zone\DSC_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61950"/>
            <a:ext cx="4951504" cy="32795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P Image Zone\DSC_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62150"/>
            <a:ext cx="4371815" cy="28956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 descr="D:\HP Image Zone\DSC_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74979"/>
            <a:ext cx="4371815" cy="28956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HP Image Zone\DSC_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53" y="438150"/>
            <a:ext cx="6131894" cy="4061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HP Image Zone\DSC_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304" y="2343150"/>
            <a:ext cx="3965391" cy="262641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0" name="Picture 4" descr="D:\HP Image Zone\DSC_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472" y="361950"/>
            <a:ext cx="3681528" cy="2438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D:\HP Image Zone\DSC_2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41" y="361951"/>
            <a:ext cx="3681529" cy="2438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P Image Zone\DSC_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758" y="590550"/>
            <a:ext cx="5982483" cy="3962400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15</Words>
  <Application>Microsoft Office PowerPoint</Application>
  <PresentationFormat>On-screen Show (16:9)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Sargento Foods,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 Bell</dc:creator>
  <cp:lastModifiedBy>Brenda Bell</cp:lastModifiedBy>
  <cp:revision>18</cp:revision>
  <dcterms:created xsi:type="dcterms:W3CDTF">2015-07-18T21:17:58Z</dcterms:created>
  <dcterms:modified xsi:type="dcterms:W3CDTF">2015-07-18T23:33:15Z</dcterms:modified>
</cp:coreProperties>
</file>