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62" r:id="rId5"/>
    <p:sldId id="266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6" d="100"/>
          <a:sy n="96" d="100"/>
        </p:scale>
        <p:origin x="-16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F1EEF-D185-403D-A106-219912ACE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AD56A4-EABD-468B-A345-B369C2665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07106B-BCF4-4197-BFF0-3D499D81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7037F4-2860-4701-8BB9-1871D4DE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FED316-2BF4-4711-8D40-10009C11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7E7C7-9B0D-4160-B6E8-FE2CB854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BE00F0-B98A-40AC-9402-D1B9D283E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CF4D35-C0BD-489B-8F18-B6AADFEF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7A6662-4E4C-48F2-910C-737FF278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AD67D1-E8C3-4304-B766-5FABC2A2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A087DC-E699-441D-9C54-7B6949D09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B619E2-B5A2-46B6-8902-810744D29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F18BAE-A01F-49E9-B9E1-D4224C25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785EDB-2B7F-4CE8-9E20-720FB264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22851D-39A8-4834-B93D-5A912A51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31C18-40DA-46D2-9BED-D5D576F9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BB244D-A531-4292-8BF2-7EB72D68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F522BE-EAF4-4F6F-B5F7-F8AEFF9D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BBF87C-EE57-4234-84C3-670C9C6A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0EFD6-E339-455D-8AB1-82EBF6E0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32E820-3ACC-4C4A-9490-AA820431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C7B3AA-0C0E-4DFF-8264-18BEB452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83A8DC-B682-49DF-A5E7-2FE99DFE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88DE3-54C8-4716-BB9E-5A50876B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82C412-1109-4C11-8977-E741AFBF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0AC23E-9CD3-4AE8-838B-093DDFCF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340E23-2587-473A-8AA0-BB1E5C54F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D10E16-7B00-4661-A51B-9569FAC8C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F1350E-EC50-474F-8038-5E80EC78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0190E3-14CC-4106-9878-22F9D5D2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2117CC-F39B-4B04-BD0E-3BB3D3CB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9940E0-4CCA-4A5E-8774-DA7AA85B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068182-552D-4AC8-B688-167249DD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253BD8-3FE7-4771-8ED3-ACD547B9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6BDEAB-1219-4F60-A2DA-129F3E5D8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AD500A-40ED-4473-A2B5-26A68C877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D66217F-7E00-4E81-9FF0-C8CF1481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1AFD59A-750C-404F-87B1-37A2268E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DC26D33-4BDB-488D-8491-05D6FC5B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2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FF243-5CC5-4ED4-86D9-AF31BB14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E54264-4494-4DEE-B215-B5BE1365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36C22F-9E9B-4053-B303-18107667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C21CF3-D74E-46E6-B90C-26FBC8EA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E50EF0-66BA-4FE3-A8AF-89552EE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70C945-D786-4E7E-85FA-2128C486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EDA00C-87B9-4A20-B9D2-DEA3FC49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DC64F-7FB6-4E9B-96BB-D7E531EA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01576E-C654-4E90-BD58-8E897C57E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D59767-4C78-4D3E-8867-94A425F9D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96ECDD-D720-40FB-B44B-C5157A10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ADF024-8C8E-48D8-9406-4FD660CA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B8C57C-1140-4513-BC50-6DA97633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7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3EEA89-2E8D-46D4-AC25-D9208B35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30D8FA-586C-477D-82EA-442A29482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4653C8-05A0-4E8B-9B9E-B6EDB8534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4E313E-A696-42A9-816D-9764C24A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DDFADE-C9C0-4331-ACDE-08D71016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0F9C1D-EE5C-482E-B325-2D5233A4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CA90FA-A09E-4ACD-9B38-E9AFB075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3A9D80-0521-46A9-AB4A-FBCF0766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89D83-748B-4DD7-8A91-8115F85322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B149-4E22-4D6D-84CB-A05692F66122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5992E-6ADA-4126-AA75-B407DFF56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10916-5AB3-4E54-8AF2-5A5275C57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9" name="Content Placeholder 5" descr="A close up of a person&#10;&#10;Description generated with high confidence">
            <a:extLst>
              <a:ext uri="{FF2B5EF4-FFF2-40B4-BE49-F238E27FC236}">
                <a16:creationId xmlns:a16="http://schemas.microsoft.com/office/drawing/2014/main" xmlns="" id="{522D39A7-4A4D-4BFD-B638-37373BE68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7" b="183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6F840-659E-4D79-9738-F1C15C01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875"/>
            <a:ext cx="10515600" cy="794064"/>
          </a:xfr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Intimate Partner Violence</a:t>
            </a:r>
          </a:p>
        </p:txBody>
      </p:sp>
    </p:spTree>
    <p:extLst>
      <p:ext uri="{BB962C8B-B14F-4D97-AF65-F5344CB8AC3E}">
        <p14:creationId xmlns:p14="http://schemas.microsoft.com/office/powerpoint/2010/main" val="200533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0DCE397-D7B8-4B46-8CDD-EA7D0732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951E2C-ECC6-40B8-BC41-1F4EC093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86/14 </a:t>
            </a:r>
            <a:r>
              <a:rPr lang="en-US" sz="3200" dirty="0"/>
              <a:t>                 </a:t>
            </a:r>
            <a:r>
              <a:rPr lang="en-US" dirty="0"/>
              <a:t>Male and female abusers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75%                     </a:t>
            </a:r>
            <a:r>
              <a:rPr lang="en-US" dirty="0"/>
              <a:t>Teens who know someone who is being abused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27%</a:t>
            </a:r>
            <a:r>
              <a:rPr lang="en-US" sz="3200" dirty="0"/>
              <a:t> </a:t>
            </a:r>
            <a:r>
              <a:rPr lang="en-US" dirty="0"/>
              <a:t>                        African-American women who die due to domestic</a:t>
            </a:r>
          </a:p>
          <a:p>
            <a:pPr marL="0" indent="0">
              <a:buNone/>
            </a:pPr>
            <a:r>
              <a:rPr lang="en-US" dirty="0"/>
              <a:t>                                  violence in Oklahoma County</a:t>
            </a:r>
          </a:p>
        </p:txBody>
      </p:sp>
    </p:spTree>
    <p:extLst>
      <p:ext uri="{BB962C8B-B14F-4D97-AF65-F5344CB8AC3E}">
        <p14:creationId xmlns:p14="http://schemas.microsoft.com/office/powerpoint/2010/main" val="207132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034ECE8-42AB-47A4-9D8F-0977056C9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12" y="2351314"/>
            <a:ext cx="3753695" cy="2982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FD15F-0811-4F66-BB91-516B54E2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Love Does Not Hurt!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8402A9-18E3-439A-9B74-0C3769B26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08A2F4-5C4B-4B9A-BD30-D99DA965B2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 is abuse when a person uses fear and/or intimidation to </a:t>
            </a:r>
            <a:r>
              <a:rPr lang="en-US" dirty="0"/>
              <a:t>control</a:t>
            </a:r>
            <a:r>
              <a:rPr lang="en-US" dirty="0">
                <a:solidFill>
                  <a:srgbClr val="FF0000"/>
                </a:solidFill>
              </a:rPr>
              <a:t> another person’s behavior to: </a:t>
            </a:r>
          </a:p>
          <a:p>
            <a:endParaRPr lang="en-US" dirty="0"/>
          </a:p>
          <a:p>
            <a:r>
              <a:rPr lang="en-US" dirty="0"/>
              <a:t>Keep a person from doing something she/he wants to do</a:t>
            </a:r>
          </a:p>
          <a:p>
            <a:endParaRPr lang="en-US" dirty="0"/>
          </a:p>
          <a:p>
            <a:r>
              <a:rPr lang="en-US" dirty="0"/>
              <a:t>Make a person do something she/he does not want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8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7AC977-1891-4572-85A7-4F88B1B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Abuse Takes Several 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DBF7751-54EB-4739-9938-3C4CAC8420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Verbal</a:t>
            </a:r>
          </a:p>
          <a:p>
            <a:r>
              <a:rPr lang="en-US" dirty="0">
                <a:solidFill>
                  <a:srgbClr val="FF0000"/>
                </a:solidFill>
              </a:rPr>
              <a:t>Physical</a:t>
            </a:r>
          </a:p>
          <a:p>
            <a:r>
              <a:rPr lang="en-US" dirty="0">
                <a:solidFill>
                  <a:srgbClr val="FF0000"/>
                </a:solidFill>
              </a:rPr>
              <a:t>Sexual</a:t>
            </a:r>
          </a:p>
          <a:p>
            <a:r>
              <a:rPr lang="en-US" dirty="0">
                <a:solidFill>
                  <a:srgbClr val="FF0000"/>
                </a:solidFill>
              </a:rPr>
              <a:t>Economic</a:t>
            </a:r>
          </a:p>
          <a:p>
            <a:r>
              <a:rPr lang="en-US" dirty="0">
                <a:solidFill>
                  <a:srgbClr val="FF0000"/>
                </a:solidFill>
              </a:rPr>
              <a:t>Psychological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F7924F-ACC5-4D86-B3F8-16A774AF02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person instills fear and/or intimidation to get a person to do something she/he does not want to do;</a:t>
            </a:r>
          </a:p>
          <a:p>
            <a:pPr marL="0" indent="0">
              <a:buNone/>
            </a:pPr>
            <a:r>
              <a:rPr lang="en-US" dirty="0"/>
              <a:t>                     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person instills fear and/or intimidation to get a person not to do something he/she wants to do.</a:t>
            </a:r>
          </a:p>
        </p:txBody>
      </p:sp>
    </p:spTree>
    <p:extLst>
      <p:ext uri="{BB962C8B-B14F-4D97-AF65-F5344CB8AC3E}">
        <p14:creationId xmlns:p14="http://schemas.microsoft.com/office/powerpoint/2010/main" val="138126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40BD79E-FD9B-452F-9F4E-56DB2B7882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6" y="307731"/>
            <a:ext cx="4252805" cy="3997637"/>
          </a:xfrm>
          <a:prstGeom prst="rect">
            <a:avLst/>
          </a:prstGeom>
        </p:spPr>
      </p:pic>
      <p:pic>
        <p:nvPicPr>
          <p:cNvPr id="8" name="Content Placeholder 7" descr="A close up of a person wearing glasses and looking at the camera&#10;&#10;Description generated with high confidence">
            <a:extLst>
              <a:ext uri="{FF2B5EF4-FFF2-40B4-BE49-F238E27FC236}">
                <a16:creationId xmlns:a16="http://schemas.microsoft.com/office/drawing/2014/main" xmlns="" id="{61AA3185-02DA-4932-8085-8C0F191F37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307731"/>
            <a:ext cx="5330182" cy="399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52644-4FB3-4FAB-AE7B-4FBD34BA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Love Does Not Hurt</a:t>
            </a:r>
          </a:p>
        </p:txBody>
      </p:sp>
    </p:spTree>
    <p:extLst>
      <p:ext uri="{BB962C8B-B14F-4D97-AF65-F5344CB8AC3E}">
        <p14:creationId xmlns:p14="http://schemas.microsoft.com/office/powerpoint/2010/main" val="286741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Love Bible Verses">
            <a:extLst>
              <a:ext uri="{FF2B5EF4-FFF2-40B4-BE49-F238E27FC236}">
                <a16:creationId xmlns:a16="http://schemas.microsoft.com/office/drawing/2014/main" xmlns="" id="{E44E39FA-CAE4-401F-84E5-CF36D4AA6B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52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CC446C-19B2-4753-A6CD-1950C0B7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4914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If you see something, say something.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000" dirty="0"/>
              <a:t>To talk to someone and/or to get help call: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dirty="0"/>
              <a:t>                            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922-YWCA  (local)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                     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    National Domestic Violence Hotline 1-800-799-7233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734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163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Intimate Partner Violence</vt:lpstr>
      <vt:lpstr>Statistics</vt:lpstr>
      <vt:lpstr>Love Does Not Hurt!</vt:lpstr>
      <vt:lpstr>Abuse Takes Several Forms</vt:lpstr>
      <vt:lpstr>Love Does Not Hurt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Intimate Partner Violence</dc:title>
  <dc:creator>Norma Goff</dc:creator>
  <cp:lastModifiedBy>ksimmons</cp:lastModifiedBy>
  <cp:revision>10</cp:revision>
  <dcterms:created xsi:type="dcterms:W3CDTF">2017-06-11T11:41:08Z</dcterms:created>
  <dcterms:modified xsi:type="dcterms:W3CDTF">2017-06-14T23:21:50Z</dcterms:modified>
</cp:coreProperties>
</file>