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1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smtClean="0"/>
              <a:t>18-Jan-18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648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smtClean="0"/>
              <a:t>18-Jan-18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277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smtClean="0"/>
              <a:t>18-Jan-18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861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smtClean="0"/>
              <a:t>18-Jan-18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3981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smtClean="0"/>
              <a:t>18-Jan-18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8790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smtClean="0"/>
              <a:t>18-Jan-18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748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smtClean="0"/>
              <a:t>18-Jan-18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791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smtClean="0"/>
              <a:t>18-Jan-18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98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smtClean="0"/>
              <a:t>18-Jan-18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9926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smtClean="0"/>
              <a:t>18-Jan-18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427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smtClean="0"/>
              <a:t>18-Jan-18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5618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smtClean="0"/>
              <a:t>18-Jan-18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468494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smtClean="0"/>
              <a:t>18-Jan-18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0089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F1133-3259-4C45-BABA-5B62D9C6F78D}" type="datetimeFigureOut">
              <a:rPr lang="en-US" smtClean="0"/>
              <a:t>18-Jan-18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2220656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F1133-3259-4C45-BABA-5B62D9C6F78D}" type="datetimeFigureOut">
              <a:rPr lang="en-US" smtClean="0"/>
              <a:t>18-Jan-18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775857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smtClean="0"/>
              <a:t>18-Jan-18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6737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smtClean="0"/>
              <a:t>18-Jan-18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189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51CF1133-3259-4C45-BABA-5B62D9C6F78D}" type="datetimeFigureOut">
              <a:rPr lang="en-US" smtClean="0"/>
              <a:t>18-Jan-18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0509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  <p:sldLayoutId id="2147483822" r:id="rId9"/>
    <p:sldLayoutId id="2147483823" r:id="rId10"/>
    <p:sldLayoutId id="2147483824" r:id="rId11"/>
    <p:sldLayoutId id="2147483825" r:id="rId12"/>
    <p:sldLayoutId id="2147483826" r:id="rId13"/>
    <p:sldLayoutId id="2147483827" r:id="rId14"/>
    <p:sldLayoutId id="2147483828" r:id="rId15"/>
    <p:sldLayoutId id="2147483829" r:id="rId16"/>
    <p:sldLayoutId id="2147483830" r:id="rId17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4852" y="229958"/>
            <a:ext cx="11294772" cy="754025"/>
          </a:xfrm>
        </p:spPr>
        <p:txBody>
          <a:bodyPr>
            <a:noAutofit/>
          </a:bodyPr>
          <a:lstStyle/>
          <a:p>
            <a:pPr algn="ctr"/>
            <a:r>
              <a:rPr lang="en-US" sz="4800" dirty="0" smtClean="0">
                <a:latin typeface="Arial Black" panose="020B0A04020102020204" pitchFamily="34" charset="0"/>
              </a:rPr>
              <a:t>Revealing the REAL Jesus</a:t>
            </a:r>
            <a:endParaRPr lang="en-US" sz="4800" dirty="0">
              <a:latin typeface="Arial Black" panose="020B0A040201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78051" y="5743977"/>
            <a:ext cx="65166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>
                <a:latin typeface="Arial Rounded MT Bold" panose="020F0704030504030204" pitchFamily="34" charset="0"/>
              </a:rPr>
              <a:t>An Epiphany Journey</a:t>
            </a:r>
            <a:endParaRPr lang="en-US" sz="4800" dirty="0">
              <a:latin typeface="Arial Rounded MT Bold" panose="020F0704030504030204" pitchFamily="34" charset="0"/>
            </a:endParaRPr>
          </a:p>
        </p:txBody>
      </p:sp>
      <p:pic>
        <p:nvPicPr>
          <p:cNvPr id="1026" name="Picture 2" descr="Image result for images of Epiphan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219" y="1133341"/>
            <a:ext cx="9903853" cy="4610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6680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Image result for images of luke 2:25-38"/>
          <p:cNvSpPr>
            <a:spLocks noChangeAspect="1" noChangeArrowheads="1"/>
          </p:cNvSpPr>
          <p:nvPr/>
        </p:nvSpPr>
        <p:spPr bwMode="auto">
          <a:xfrm>
            <a:off x="-3175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" name="AutoShape 4" descr="Image result for images of luke 2:25-38"/>
          <p:cNvSpPr>
            <a:spLocks noChangeAspect="1" noChangeArrowheads="1"/>
          </p:cNvSpPr>
          <p:nvPr/>
        </p:nvSpPr>
        <p:spPr bwMode="auto">
          <a:xfrm>
            <a:off x="12065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612647" y="320675"/>
            <a:ext cx="500649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dirty="0" smtClean="0">
                <a:latin typeface="Arial Black" panose="020B0A04020102020204" pitchFamily="34" charset="0"/>
              </a:rPr>
              <a:t>“Gone fishing”</a:t>
            </a:r>
            <a:endParaRPr lang="en-US" sz="4800" dirty="0">
              <a:latin typeface="Arial Black" panose="020B0A04020102020204" pitchFamily="34" charset="0"/>
            </a:endParaRPr>
          </a:p>
        </p:txBody>
      </p:sp>
      <p:pic>
        <p:nvPicPr>
          <p:cNvPr id="1030" name="Picture 6" descr="Image result for images of people fish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128" y="1151672"/>
            <a:ext cx="3559601" cy="2996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images of people fish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4253948"/>
            <a:ext cx="8772939" cy="2451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Related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7131" y="1151038"/>
            <a:ext cx="5971534" cy="2996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4887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015" y="141668"/>
            <a:ext cx="10980761" cy="1325563"/>
          </a:xfrm>
        </p:spPr>
        <p:txBody>
          <a:bodyPr>
            <a:normAutofit/>
          </a:bodyPr>
          <a:lstStyle/>
          <a:p>
            <a:pPr algn="ctr"/>
            <a:r>
              <a:rPr lang="en-US" sz="48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Jesus went “fishing”  (vs.14,15)</a:t>
            </a:r>
            <a:endParaRPr lang="en-US" sz="48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015" y="1292068"/>
            <a:ext cx="10869455" cy="5340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0423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en-US" sz="48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Fishers of people  (vs.16,17)</a:t>
            </a:r>
            <a:endParaRPr lang="en-US" sz="48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Picture 2" descr="Image result for images of Mark 1:16,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5770" y="1325563"/>
            <a:ext cx="8510788" cy="5296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6779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597" y="283336"/>
            <a:ext cx="12007403" cy="850006"/>
          </a:xfrm>
        </p:spPr>
        <p:txBody>
          <a:bodyPr>
            <a:normAutofit/>
          </a:bodyPr>
          <a:lstStyle/>
          <a:p>
            <a:pPr algn="ctr"/>
            <a:r>
              <a:rPr lang="en-US" sz="48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“Immediately …”  (vs.18,20)</a:t>
            </a:r>
            <a:endParaRPr lang="en-US" sz="48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Picture 2" descr="Image result for images of fishermen leaving their ne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704" y="1262129"/>
            <a:ext cx="10013323" cy="5422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7562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6036" y="6988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“… God relented…” (Jonah 3:10)</a:t>
            </a:r>
            <a:endParaRPr lang="en-US" sz="44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036" y="1258374"/>
            <a:ext cx="10515600" cy="5322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8211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6674" y="416417"/>
            <a:ext cx="10353762" cy="970450"/>
          </a:xfrm>
        </p:spPr>
        <p:txBody>
          <a:bodyPr>
            <a:noAutofit/>
          </a:bodyPr>
          <a:lstStyle/>
          <a:p>
            <a:r>
              <a:rPr lang="en-US" sz="4800" dirty="0" smtClean="0">
                <a:latin typeface="Arial Black" panose="020B0A04020102020204" pitchFamily="34" charset="0"/>
              </a:rPr>
              <a:t>The REAL Jesus loves fishing</a:t>
            </a:r>
            <a:endParaRPr lang="en-US" sz="4800" dirty="0">
              <a:latin typeface="Arial Black" panose="020B0A04020102020204" pitchFamily="34" charset="0"/>
            </a:endParaRPr>
          </a:p>
        </p:txBody>
      </p:sp>
      <p:pic>
        <p:nvPicPr>
          <p:cNvPr id="3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51" y="1386866"/>
            <a:ext cx="11012557" cy="5292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207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3EC26C"/>
      </a:accent1>
      <a:accent2>
        <a:srgbClr val="B3D463"/>
      </a:accent2>
      <a:accent3>
        <a:srgbClr val="3BBC9D"/>
      </a:accent3>
      <a:accent4>
        <a:srgbClr val="97AF75"/>
      </a:accent4>
      <a:accent5>
        <a:srgbClr val="6BA841"/>
      </a:accent5>
      <a:accent6>
        <a:srgbClr val="79AE90"/>
      </a:accent6>
      <a:hlink>
        <a:srgbClr val="85E4A6"/>
      </a:hlink>
      <a:folHlink>
        <a:srgbClr val="BDF3D0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43372978-11FE-4814-AC26-BC300187D8C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TM04033929[[fn=Slate]]</Template>
  <TotalTime>703</TotalTime>
  <Words>44</Words>
  <Application>Microsoft Office PowerPoint</Application>
  <PresentationFormat>Widescreen</PresentationFormat>
  <Paragraphs>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Arial Black</vt:lpstr>
      <vt:lpstr>Arial Rounded MT Bold</vt:lpstr>
      <vt:lpstr>Calisto MT</vt:lpstr>
      <vt:lpstr>Trebuchet MS</vt:lpstr>
      <vt:lpstr>Wingdings 2</vt:lpstr>
      <vt:lpstr>Slate</vt:lpstr>
      <vt:lpstr>PowerPoint Presentation</vt:lpstr>
      <vt:lpstr>PowerPoint Presentation</vt:lpstr>
      <vt:lpstr>Jesus went “fishing”  (vs.14,15)</vt:lpstr>
      <vt:lpstr>Fishers of people  (vs.16,17)</vt:lpstr>
      <vt:lpstr>“Immediately …”  (vs.18,20)</vt:lpstr>
      <vt:lpstr>“… God relented…” (Jonah 3:10)</vt:lpstr>
      <vt:lpstr>The REAL Jesus loves fishing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BRumsch</dc:creator>
  <cp:lastModifiedBy>BRumsch</cp:lastModifiedBy>
  <cp:revision>99</cp:revision>
  <dcterms:created xsi:type="dcterms:W3CDTF">2015-11-24T23:05:59Z</dcterms:created>
  <dcterms:modified xsi:type="dcterms:W3CDTF">2018-01-18T19:44:44Z</dcterms:modified>
</cp:coreProperties>
</file>